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71B36-9BCE-E7B8-B140-E3019D1D9729}" v="1" dt="2025-04-16T13:12:0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pringfield (The Simpsons) - Wikipedia">
            <a:extLst>
              <a:ext uri="{FF2B5EF4-FFF2-40B4-BE49-F238E27FC236}">
                <a16:creationId xmlns:a16="http://schemas.microsoft.com/office/drawing/2014/main" id="{32C88DA4-A328-C58E-C4FD-6327FA6B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4" y="6741"/>
            <a:ext cx="12199907" cy="6844519"/>
          </a:xfrm>
          <a:prstGeom prst="rect">
            <a:avLst/>
          </a:prstGeom>
        </p:spPr>
      </p:pic>
      <p:pic>
        <p:nvPicPr>
          <p:cNvPr id="5" name="the-simpsons-intro-theme">
            <a:hlinkClick r:id="" action="ppaction://media"/>
            <a:extLst>
              <a:ext uri="{FF2B5EF4-FFF2-40B4-BE49-F238E27FC236}">
                <a16:creationId xmlns:a16="http://schemas.microsoft.com/office/drawing/2014/main" id="{0007BF84-9D2D-2923-1974-2396CC7DA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C53EB-4CC5-9097-5C10-06E8A0AF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oe's Tavern | Fictional Companies Wiki | Fandom">
            <a:extLst>
              <a:ext uri="{FF2B5EF4-FFF2-40B4-BE49-F238E27FC236}">
                <a16:creationId xmlns:a16="http://schemas.microsoft.com/office/drawing/2014/main" id="{4144265D-BB3C-EE23-B50C-34F763CF3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6110" y="-4508"/>
            <a:ext cx="12204220" cy="6861414"/>
          </a:xfrm>
        </p:spPr>
      </p:pic>
      <p:pic>
        <p:nvPicPr>
          <p:cNvPr id="6" name="Image 5" descr="Free Light Ray Overlay – 120 Photoshop Overlays">
            <a:extLst>
              <a:ext uri="{FF2B5EF4-FFF2-40B4-BE49-F238E27FC236}">
                <a16:creationId xmlns:a16="http://schemas.microsoft.com/office/drawing/2014/main" id="{707ABFD8-1895-D968-3915-8BE4F55051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73000"/>
                    </a14:imgEffect>
                    <a14:imgEffect>
                      <a14:brightnessContrast bright="85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00000">
            <a:off x="3919193" y="718500"/>
            <a:ext cx="6007759" cy="7287882"/>
          </a:xfrm>
          <a:prstGeom prst="rect">
            <a:avLst/>
          </a:prstGeom>
        </p:spPr>
      </p:pic>
      <p:pic>
        <p:nvPicPr>
          <p:cNvPr id="7" name="Image 6" descr="Free Light Ray Overlay – 120 Photoshop Overlays">
            <a:extLst>
              <a:ext uri="{FF2B5EF4-FFF2-40B4-BE49-F238E27FC236}">
                <a16:creationId xmlns:a16="http://schemas.microsoft.com/office/drawing/2014/main" id="{7924DC38-D8E3-69DF-008A-548EBEF5A9A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73000"/>
                    </a14:imgEffect>
                    <a14:imgEffect>
                      <a14:brightnessContrast bright="85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60000">
            <a:off x="8361797" y="517218"/>
            <a:ext cx="6007759" cy="7287882"/>
          </a:xfrm>
          <a:prstGeom prst="rect">
            <a:avLst/>
          </a:prstGeom>
        </p:spPr>
      </p:pic>
      <p:pic>
        <p:nvPicPr>
          <p:cNvPr id="8" name="shotgun_blast-jim_rogers-1914772763">
            <a:hlinkClick r:id="" action="ppaction://media"/>
            <a:extLst>
              <a:ext uri="{FF2B5EF4-FFF2-40B4-BE49-F238E27FC236}">
                <a16:creationId xmlns:a16="http://schemas.microsoft.com/office/drawing/2014/main" id="{E2312E8D-FABB-9E82-1B8C-4391F00AF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70257" y="171240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358B9-3A49-ED0A-73C1-E7664D54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Meet At Moe's » Whalebone">
            <a:extLst>
              <a:ext uri="{FF2B5EF4-FFF2-40B4-BE49-F238E27FC236}">
                <a16:creationId xmlns:a16="http://schemas.microsoft.com/office/drawing/2014/main" id="{EEA1C364-E07E-EDBD-E708-E0ADE3084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91" y="-4957"/>
            <a:ext cx="12202782" cy="6862313"/>
          </a:xfrm>
        </p:spPr>
      </p:pic>
    </p:spTree>
    <p:extLst>
      <p:ext uri="{BB962C8B-B14F-4D97-AF65-F5344CB8AC3E}">
        <p14:creationId xmlns:p14="http://schemas.microsoft.com/office/powerpoint/2010/main" val="235814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oe Szyslak | Simpsons Wiki | Fandom">
            <a:extLst>
              <a:ext uri="{FF2B5EF4-FFF2-40B4-BE49-F238E27FC236}">
                <a16:creationId xmlns:a16="http://schemas.microsoft.com/office/drawing/2014/main" id="{B5F6540A-4421-4FA4-8158-8673DC768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744" y="-3516"/>
            <a:ext cx="4601114" cy="82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661F5-5951-19BC-486A-52A3D110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ow the Simpsons' Moe Evolved Into One of the Most Tragic Characters">
            <a:extLst>
              <a:ext uri="{FF2B5EF4-FFF2-40B4-BE49-F238E27FC236}">
                <a16:creationId xmlns:a16="http://schemas.microsoft.com/office/drawing/2014/main" id="{A15EF387-6B37-98FF-0504-A8C660AF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" y="-231"/>
            <a:ext cx="12187327" cy="6862851"/>
          </a:xfrm>
        </p:spPr>
      </p:pic>
    </p:spTree>
    <p:extLst>
      <p:ext uri="{BB962C8B-B14F-4D97-AF65-F5344CB8AC3E}">
        <p14:creationId xmlns:p14="http://schemas.microsoft.com/office/powerpoint/2010/main" val="291859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642C2-76C5-69D0-8F94-6037AC90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oe Simpsons Eye Twitch on Make a GIF">
            <a:extLst>
              <a:ext uri="{FF2B5EF4-FFF2-40B4-BE49-F238E27FC236}">
                <a16:creationId xmlns:a16="http://schemas.microsoft.com/office/drawing/2014/main" id="{9F4891E4-9E25-A0DA-7A9E-5F9FA35B3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3799385" y="-7044200"/>
            <a:ext cx="34313001" cy="26691743"/>
          </a:xfrm>
        </p:spPr>
      </p:pic>
      <p:pic>
        <p:nvPicPr>
          <p:cNvPr id="5" name="prowler-sound-effect_6bXErot">
            <a:hlinkClick r:id="" action="ppaction://media"/>
            <a:extLst>
              <a:ext uri="{FF2B5EF4-FFF2-40B4-BE49-F238E27FC236}">
                <a16:creationId xmlns:a16="http://schemas.microsoft.com/office/drawing/2014/main" id="{4046B22B-D96F-C96D-BEED-4EB115DF5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7D6A5-1C02-EE14-55DD-157E8FE9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oe from The Simpsons is based on a very unexpected A-list actor - Film &amp;  TV - UNILAD">
            <a:extLst>
              <a:ext uri="{FF2B5EF4-FFF2-40B4-BE49-F238E27FC236}">
                <a16:creationId xmlns:a16="http://schemas.microsoft.com/office/drawing/2014/main" id="{E4D14C92-0E7D-42D4-D660-5795FBBF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65" y="615"/>
            <a:ext cx="12186067" cy="6851170"/>
          </a:xfrm>
        </p:spPr>
      </p:pic>
      <p:pic>
        <p:nvPicPr>
          <p:cNvPr id="5" name="prowler_sound">
            <a:hlinkClick r:id="" action="ppaction://media"/>
            <a:extLst>
              <a:ext uri="{FF2B5EF4-FFF2-40B4-BE49-F238E27FC236}">
                <a16:creationId xmlns:a16="http://schemas.microsoft.com/office/drawing/2014/main" id="{E35F657C-879A-AF99-965F-7EC42A22D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7804" y="243127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7CC7E-464D-AA57-97E6-77D24676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he Simpsons| Best Moments Part 13 (angry moe) - YouTube">
            <a:extLst>
              <a:ext uri="{FF2B5EF4-FFF2-40B4-BE49-F238E27FC236}">
                <a16:creationId xmlns:a16="http://schemas.microsoft.com/office/drawing/2014/main" id="{232E5776-5400-7D38-ECE9-F05F08C7E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8171729" y="-2247824"/>
            <a:ext cx="27874102" cy="15704388"/>
          </a:xfrm>
        </p:spPr>
      </p:pic>
      <p:pic>
        <p:nvPicPr>
          <p:cNvPr id="6" name="prowler-intense">
            <a:hlinkClick r:id="" action="ppaction://media"/>
            <a:extLst>
              <a:ext uri="{FF2B5EF4-FFF2-40B4-BE49-F238E27FC236}">
                <a16:creationId xmlns:a16="http://schemas.microsoft.com/office/drawing/2014/main" id="{08200B2D-36BD-1BE2-C2D8-8931290DD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4559" y="2100592"/>
            <a:ext cx="730250" cy="730250"/>
          </a:xfrm>
          <a:prstGeom prst="rect">
            <a:avLst/>
          </a:prstGeom>
        </p:spPr>
      </p:pic>
      <p:pic>
        <p:nvPicPr>
          <p:cNvPr id="9" name="Image 8" descr="Multi-Clean How to Remove Blood Stains from carpet, upholstery, bedding and  clothing - Multi-Clean">
            <a:extLst>
              <a:ext uri="{FF2B5EF4-FFF2-40B4-BE49-F238E27FC236}">
                <a16:creationId xmlns:a16="http://schemas.microsoft.com/office/drawing/2014/main" id="{404C5EE2-B01A-C55E-7AE1-8EA133A57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80000">
            <a:off x="4133864" y="249494"/>
            <a:ext cx="5593690" cy="53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2D7B3-7743-95A8-963B-422777D8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Boy, Moe, you sure look angry. Here. Have some nuts. : r/TheSimpsons">
            <a:extLst>
              <a:ext uri="{FF2B5EF4-FFF2-40B4-BE49-F238E27FC236}">
                <a16:creationId xmlns:a16="http://schemas.microsoft.com/office/drawing/2014/main" id="{14A3F2FE-494B-C1D8-C03D-1B200133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985" y="-299"/>
            <a:ext cx="12195970" cy="6852997"/>
          </a:xfrm>
        </p:spPr>
      </p:pic>
      <p:pic>
        <p:nvPicPr>
          <p:cNvPr id="5" name="chill-guy">
            <a:hlinkClick r:id="" action="ppaction://media"/>
            <a:extLst>
              <a:ext uri="{FF2B5EF4-FFF2-40B4-BE49-F238E27FC236}">
                <a16:creationId xmlns:a16="http://schemas.microsoft.com/office/drawing/2014/main" id="{8E61D5DE-1DE4-78EB-7863-672C541B9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0EEF7-7379-392D-1553-480F367C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nking The Regulars At Moe's Tavern By Who I Reckon Would Have My Back In  A Bar Fight">
            <a:extLst>
              <a:ext uri="{FF2B5EF4-FFF2-40B4-BE49-F238E27FC236}">
                <a16:creationId xmlns:a16="http://schemas.microsoft.com/office/drawing/2014/main" id="{CDE282AD-DF3E-1C20-E70F-C34DE29C9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-6470" y="524"/>
            <a:ext cx="12204939" cy="6851349"/>
          </a:xfrm>
        </p:spPr>
      </p:pic>
      <p:pic>
        <p:nvPicPr>
          <p:cNvPr id="5" name="tmp90lreogl">
            <a:hlinkClick r:id="" action="ppaction://media"/>
            <a:extLst>
              <a:ext uri="{FF2B5EF4-FFF2-40B4-BE49-F238E27FC236}">
                <a16:creationId xmlns:a16="http://schemas.microsoft.com/office/drawing/2014/main" id="{6931B2F7-425F-C865-201C-168E3EFD0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58446" y="1036668"/>
            <a:ext cx="730250" cy="730250"/>
          </a:xfrm>
          <a:prstGeom prst="rect">
            <a:avLst/>
          </a:prstGeom>
        </p:spPr>
      </p:pic>
      <p:pic>
        <p:nvPicPr>
          <p:cNvPr id="6" name="shotgun-reload-old_school-ra_the_sun_god-580332022">
            <a:hlinkClick r:id="" action="ppaction://media"/>
            <a:extLst>
              <a:ext uri="{FF2B5EF4-FFF2-40B4-BE49-F238E27FC236}">
                <a16:creationId xmlns:a16="http://schemas.microsoft.com/office/drawing/2014/main" id="{DBA52423-8F6D-5214-0F38-E6C92E14D6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392332" y="10366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123</cp:revision>
  <dcterms:created xsi:type="dcterms:W3CDTF">2024-12-09T18:53:29Z</dcterms:created>
  <dcterms:modified xsi:type="dcterms:W3CDTF">2025-04-16T13:12:45Z</dcterms:modified>
</cp:coreProperties>
</file>