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A42A3-6B4E-E415-753E-9DAA8C385390}" v="1" dt="2026-04-21T15:54:13.2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5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06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5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0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4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8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1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7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2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0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0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7E2F724-2FB3-4D1D-A730-739B8654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Vue de dessus d’un labyrinthe circulaire">
            <a:extLst>
              <a:ext uri="{FF2B5EF4-FFF2-40B4-BE49-F238E27FC236}">
                <a16:creationId xmlns:a16="http://schemas.microsoft.com/office/drawing/2014/main" id="{053766C5-AA9B-1CDF-7135-ABB4253CFA2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6054" r="-2" b="9548"/>
          <a:stretch>
            <a:fillRect/>
          </a:stretch>
        </p:blipFill>
        <p:spPr>
          <a:xfrm>
            <a:off x="-2" y="-2"/>
            <a:ext cx="12192001" cy="68580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7870" y="978407"/>
            <a:ext cx="5021182" cy="3290107"/>
          </a:xfrm>
        </p:spPr>
        <p:txBody>
          <a:bodyPr anchor="t">
            <a:normAutofit/>
          </a:bodyPr>
          <a:lstStyle/>
          <a:p>
            <a:r>
              <a:rPr lang="fr-FR" sz="6000">
                <a:solidFill>
                  <a:srgbClr val="FFFFFF"/>
                </a:solidFill>
              </a:rPr>
              <a:t>LABYRINTH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7870" y="4482450"/>
            <a:ext cx="5040785" cy="1724029"/>
          </a:xfrm>
        </p:spPr>
        <p:txBody>
          <a:bodyPr anchor="t">
            <a:normAutofit/>
          </a:bodyPr>
          <a:lstStyle/>
          <a:p>
            <a:r>
              <a:rPr lang="fr-FR" sz="2400">
                <a:solidFill>
                  <a:srgbClr val="FFFFFF"/>
                </a:solidFill>
              </a:rPr>
              <a:t>PAR: MOI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71A11B-DADB-7743-58B5-F633CD850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Une image contenant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52DB4BBB-8F50-E8FC-2B8E-440A53118C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653" y="1241765"/>
            <a:ext cx="4680685" cy="53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30460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GestaltVTI</vt:lpstr>
      <vt:lpstr>LABYRINTH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</cp:revision>
  <dcterms:created xsi:type="dcterms:W3CDTF">2026-04-08T16:20:18Z</dcterms:created>
  <dcterms:modified xsi:type="dcterms:W3CDTF">2026-04-21T16:09:56Z</dcterms:modified>
</cp:coreProperties>
</file>