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B1A90B-B5C3-8F42-3430-AA0134A32348}" v="90" dt="2026-02-05T19:36:50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Élément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: Dylan Bilodeau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5CD06-ABC7-1407-B7F4-7DA01242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Phosphore   ) 2 ) 8 ) 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992770-BF79-11DD-877D-A942ABD9A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C98C44E-B16D-1857-6359-9BE9D9FC62E2}"/>
              </a:ext>
            </a:extLst>
          </p:cNvPr>
          <p:cNvSpPr/>
          <p:nvPr/>
        </p:nvSpPr>
        <p:spPr>
          <a:xfrm>
            <a:off x="4534300" y="1816338"/>
            <a:ext cx="6395367" cy="43550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0B58AB7-6E38-BA89-34AB-4A7A0840440C}"/>
              </a:ext>
            </a:extLst>
          </p:cNvPr>
          <p:cNvSpPr/>
          <p:nvPr/>
        </p:nvSpPr>
        <p:spPr>
          <a:xfrm>
            <a:off x="5865100" y="2870584"/>
            <a:ext cx="3721179" cy="2250535"/>
          </a:xfrm>
          <a:prstGeom prst="ellipse">
            <a:avLst/>
          </a:prstGeom>
          <a:ln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199C162E-C876-A9A0-031E-B422A8C4056A}"/>
              </a:ext>
            </a:extLst>
          </p:cNvPr>
          <p:cNvSpPr/>
          <p:nvPr/>
        </p:nvSpPr>
        <p:spPr>
          <a:xfrm>
            <a:off x="7081647" y="3573252"/>
            <a:ext cx="1310256" cy="877657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E6AD72F-5E24-377F-F682-104E52D07FD2}"/>
              </a:ext>
            </a:extLst>
          </p:cNvPr>
          <p:cNvSpPr/>
          <p:nvPr/>
        </p:nvSpPr>
        <p:spPr>
          <a:xfrm>
            <a:off x="7541402" y="3869425"/>
            <a:ext cx="406080" cy="27572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4476F63-03E6-DC3F-2AD1-6A555995C447}"/>
              </a:ext>
            </a:extLst>
          </p:cNvPr>
          <p:cNvSpPr txBox="1"/>
          <p:nvPr/>
        </p:nvSpPr>
        <p:spPr>
          <a:xfrm>
            <a:off x="4495800" y="3718560"/>
            <a:ext cx="64160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       2                              8                  5</a:t>
            </a:r>
          </a:p>
        </p:txBody>
      </p:sp>
    </p:spTree>
    <p:extLst>
      <p:ext uri="{BB962C8B-B14F-4D97-AF65-F5344CB8AC3E}">
        <p14:creationId xmlns:p14="http://schemas.microsoft.com/office/powerpoint/2010/main" val="38463035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Élément</vt:lpstr>
      <vt:lpstr>Phosphore   ) 2 ) 8 )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34</cp:revision>
  <dcterms:created xsi:type="dcterms:W3CDTF">2026-02-05T19:27:05Z</dcterms:created>
  <dcterms:modified xsi:type="dcterms:W3CDTF">2026-02-05T19:37:00Z</dcterms:modified>
</cp:coreProperties>
</file>