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653D3-979A-8AB9-B3F7-44957C60EDFC}" v="496" dt="2026-02-05T19:15:12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0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4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8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5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6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5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7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8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9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0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Tableau périodique des éléments">
            <a:extLst>
              <a:ext uri="{FF2B5EF4-FFF2-40B4-BE49-F238E27FC236}">
                <a16:creationId xmlns:a16="http://schemas.microsoft.com/office/drawing/2014/main" id="{D3FC5912-142B-C1F5-6B2F-07E4D7541D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10687" r="-2" b="1773"/>
          <a:stretch>
            <a:fillRect/>
          </a:stretch>
        </p:blipFill>
        <p:spPr>
          <a:xfrm>
            <a:off x="-2" y="-4"/>
            <a:ext cx="12192001" cy="68580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2" cy="2450592"/>
          </a:xfrm>
        </p:spPr>
        <p:txBody>
          <a:bodyPr anchor="t">
            <a:normAutofit/>
          </a:bodyPr>
          <a:lstStyle/>
          <a:p>
            <a:r>
              <a:rPr lang="fr-FR" sz="6000">
                <a:solidFill>
                  <a:srgbClr val="FFFFFF"/>
                </a:solidFill>
              </a:rPr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652366" y="4017818"/>
            <a:ext cx="5040785" cy="1828799"/>
          </a:xfrm>
        </p:spPr>
        <p:txBody>
          <a:bodyPr anchor="b">
            <a:normAutofit/>
          </a:bodyPr>
          <a:lstStyle/>
          <a:p>
            <a:r>
              <a:rPr lang="fr-FR" sz="2400" dirty="0">
                <a:solidFill>
                  <a:srgbClr val="FFFFFF"/>
                </a:solidFill>
              </a:rPr>
              <a:t>Fait par : Dylan Bilodeau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884C7B2-2CD6-DDD0-952F-B2D83302FF1A}"/>
              </a:ext>
            </a:extLst>
          </p:cNvPr>
          <p:cNvSpPr/>
          <p:nvPr/>
        </p:nvSpPr>
        <p:spPr>
          <a:xfrm>
            <a:off x="337070" y="528448"/>
            <a:ext cx="829733" cy="99906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/>
              <a:t>H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FED2DE42-87C4-2169-84C2-A4BAC2BABA14}"/>
              </a:ext>
            </a:extLst>
          </p:cNvPr>
          <p:cNvGrpSpPr/>
          <p:nvPr/>
        </p:nvGrpSpPr>
        <p:grpSpPr>
          <a:xfrm>
            <a:off x="337070" y="2253730"/>
            <a:ext cx="1663620" cy="2983142"/>
            <a:chOff x="337070" y="2253730"/>
            <a:chExt cx="1663620" cy="298314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E87DCF3-97BD-E24C-9096-A5C708351B12}"/>
                </a:ext>
              </a:extLst>
            </p:cNvPr>
            <p:cNvSpPr/>
            <p:nvPr/>
          </p:nvSpPr>
          <p:spPr>
            <a:xfrm>
              <a:off x="337070" y="225373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Li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ED046A0-0D87-17D5-D6C6-E43E068F8995}"/>
                </a:ext>
              </a:extLst>
            </p:cNvPr>
            <p:cNvSpPr/>
            <p:nvPr/>
          </p:nvSpPr>
          <p:spPr>
            <a:xfrm>
              <a:off x="1170957" y="2253731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Be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C4E286-69E1-8CC1-8A45-BBDB34BFA2D2}"/>
                </a:ext>
              </a:extLst>
            </p:cNvPr>
            <p:cNvSpPr/>
            <p:nvPr/>
          </p:nvSpPr>
          <p:spPr>
            <a:xfrm>
              <a:off x="337070" y="3245769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Na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567393E-EDE6-2B2E-04EF-51EBCF110C0E}"/>
                </a:ext>
              </a:extLst>
            </p:cNvPr>
            <p:cNvSpPr/>
            <p:nvPr/>
          </p:nvSpPr>
          <p:spPr>
            <a:xfrm>
              <a:off x="1170957" y="3245768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Mg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CA30D36-D687-ACE7-987F-40BA9401B7EF}"/>
                </a:ext>
              </a:extLst>
            </p:cNvPr>
            <p:cNvSpPr/>
            <p:nvPr/>
          </p:nvSpPr>
          <p:spPr>
            <a:xfrm>
              <a:off x="337070" y="4237806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K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B9BED2E-707E-2EC6-B34E-C108FAA52943}"/>
                </a:ext>
              </a:extLst>
            </p:cNvPr>
            <p:cNvSpPr/>
            <p:nvPr/>
          </p:nvSpPr>
          <p:spPr>
            <a:xfrm>
              <a:off x="1170957" y="4237806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Ca</a:t>
              </a:r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B6AB74D3-E65F-19DE-D9DE-33B54E91DA24}"/>
              </a:ext>
            </a:extLst>
          </p:cNvPr>
          <p:cNvGrpSpPr/>
          <p:nvPr/>
        </p:nvGrpSpPr>
        <p:grpSpPr>
          <a:xfrm>
            <a:off x="2522428" y="1270319"/>
            <a:ext cx="4993416" cy="3003270"/>
            <a:chOff x="2536805" y="1241564"/>
            <a:chExt cx="4993416" cy="3003270"/>
          </a:xfrm>
        </p:grpSpPr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CD219E9F-4908-F0A3-4BC8-DBCE19951C61}"/>
                </a:ext>
              </a:extLst>
            </p:cNvPr>
            <p:cNvGrpSpPr/>
            <p:nvPr/>
          </p:nvGrpSpPr>
          <p:grpSpPr>
            <a:xfrm>
              <a:off x="2536805" y="2253731"/>
              <a:ext cx="2497506" cy="1991103"/>
              <a:chOff x="3054391" y="2253731"/>
              <a:chExt cx="2497506" cy="1991103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64622D6-63B7-30D8-CFCB-EC60754EAECE}"/>
                  </a:ext>
                </a:extLst>
              </p:cNvPr>
              <p:cNvSpPr/>
              <p:nvPr/>
            </p:nvSpPr>
            <p:spPr>
              <a:xfrm>
                <a:off x="3054391" y="2253731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B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379C22F-9AEE-4265-485A-DBC0D19DB958}"/>
                  </a:ext>
                </a:extLst>
              </p:cNvPr>
              <p:cNvSpPr/>
              <p:nvPr/>
            </p:nvSpPr>
            <p:spPr>
              <a:xfrm>
                <a:off x="3054391" y="3245768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Al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D3C9A7E-2EF3-AEF2-7967-B127C0E96D7C}"/>
                  </a:ext>
                </a:extLst>
              </p:cNvPr>
              <p:cNvSpPr/>
              <p:nvPr/>
            </p:nvSpPr>
            <p:spPr>
              <a:xfrm>
                <a:off x="3888277" y="2253731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C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77B9E51-65A9-5B29-0EBB-EFBABD5C2501}"/>
                  </a:ext>
                </a:extLst>
              </p:cNvPr>
              <p:cNvSpPr/>
              <p:nvPr/>
            </p:nvSpPr>
            <p:spPr>
              <a:xfrm>
                <a:off x="3888277" y="3245768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Si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6635FC5-3F7E-D02C-4450-D868FCD54005}"/>
                  </a:ext>
                </a:extLst>
              </p:cNvPr>
              <p:cNvSpPr/>
              <p:nvPr/>
            </p:nvSpPr>
            <p:spPr>
              <a:xfrm>
                <a:off x="4722164" y="2253731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N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AE5DE4A-E352-2CC0-FC63-CA9C57AE9360}"/>
                  </a:ext>
                </a:extLst>
              </p:cNvPr>
              <p:cNvSpPr/>
              <p:nvPr/>
            </p:nvSpPr>
            <p:spPr>
              <a:xfrm>
                <a:off x="4722164" y="3245768"/>
                <a:ext cx="829733" cy="99906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/>
                  <a:t>P</a:t>
                </a:r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30F3176-93E2-011C-ACD4-468E457E71AB}"/>
                </a:ext>
              </a:extLst>
            </p:cNvPr>
            <p:cNvSpPr/>
            <p:nvPr/>
          </p:nvSpPr>
          <p:spPr>
            <a:xfrm>
              <a:off x="5032713" y="322564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S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1CBAABD-5D6D-F123-741C-BA774FB3BF34}"/>
                </a:ext>
              </a:extLst>
            </p:cNvPr>
            <p:cNvSpPr/>
            <p:nvPr/>
          </p:nvSpPr>
          <p:spPr>
            <a:xfrm>
              <a:off x="5032714" y="224798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O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7EF9235-3CF8-DC52-E953-BD54D7D827E8}"/>
                </a:ext>
              </a:extLst>
            </p:cNvPr>
            <p:cNvSpPr/>
            <p:nvPr/>
          </p:nvSpPr>
          <p:spPr>
            <a:xfrm>
              <a:off x="5852224" y="2219225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F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6289F71-5F7F-C4EA-F400-CC0B19E04DFC}"/>
                </a:ext>
              </a:extLst>
            </p:cNvPr>
            <p:cNvSpPr/>
            <p:nvPr/>
          </p:nvSpPr>
          <p:spPr>
            <a:xfrm>
              <a:off x="6700487" y="224798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Ne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2C44F48-E37E-3627-A149-F3B4D9D94F09}"/>
                </a:ext>
              </a:extLst>
            </p:cNvPr>
            <p:cNvSpPr/>
            <p:nvPr/>
          </p:nvSpPr>
          <p:spPr>
            <a:xfrm>
              <a:off x="5866601" y="322564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Cl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93F1069-D159-30A5-CF40-B460A618F703}"/>
                </a:ext>
              </a:extLst>
            </p:cNvPr>
            <p:cNvSpPr/>
            <p:nvPr/>
          </p:nvSpPr>
          <p:spPr>
            <a:xfrm>
              <a:off x="6700488" y="3225640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Ar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DABB2BF-371B-B126-9585-77DFB8DBEA65}"/>
                </a:ext>
              </a:extLst>
            </p:cNvPr>
            <p:cNvSpPr/>
            <p:nvPr/>
          </p:nvSpPr>
          <p:spPr>
            <a:xfrm>
              <a:off x="6700488" y="1241564"/>
              <a:ext cx="829733" cy="99906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/>
                <a:t>He</a:t>
              </a:r>
            </a:p>
          </p:txBody>
        </p:sp>
      </p:grpSp>
      <p:sp>
        <p:nvSpPr>
          <p:cNvPr id="32" name="ZoneTexte 31">
            <a:extLst>
              <a:ext uri="{FF2B5EF4-FFF2-40B4-BE49-F238E27FC236}">
                <a16:creationId xmlns:a16="http://schemas.microsoft.com/office/drawing/2014/main" id="{862D46C5-05CF-CD1A-FD43-7B6FE9F77C80}"/>
              </a:ext>
            </a:extLst>
          </p:cNvPr>
          <p:cNvSpPr txBox="1"/>
          <p:nvPr/>
        </p:nvSpPr>
        <p:spPr>
          <a:xfrm>
            <a:off x="243840" y="67056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1           1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A0DBE2E-0F78-5A72-DC07-5C1D6BA355CF}"/>
              </a:ext>
            </a:extLst>
          </p:cNvPr>
          <p:cNvSpPr txBox="1"/>
          <p:nvPr/>
        </p:nvSpPr>
        <p:spPr>
          <a:xfrm>
            <a:off x="167640" y="2392680"/>
            <a:ext cx="55016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    3       7      4      9              5        11  6       12 7         14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08902356-CBDC-39B6-3701-BB459A1E9415}"/>
              </a:ext>
            </a:extLst>
          </p:cNvPr>
          <p:cNvSpPr txBox="1"/>
          <p:nvPr/>
        </p:nvSpPr>
        <p:spPr>
          <a:xfrm>
            <a:off x="6873239" y="135636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2     4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B4DBBF24-6C26-382B-1865-1B89B75FF3B7}"/>
              </a:ext>
            </a:extLst>
          </p:cNvPr>
          <p:cNvSpPr txBox="1"/>
          <p:nvPr/>
        </p:nvSpPr>
        <p:spPr>
          <a:xfrm>
            <a:off x="4846320" y="2423160"/>
            <a:ext cx="353568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    8       16  9      19      10  20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4F0F217E-CB65-F064-6A8C-F1C309D68BF2}"/>
              </a:ext>
            </a:extLst>
          </p:cNvPr>
          <p:cNvSpPr txBox="1"/>
          <p:nvPr/>
        </p:nvSpPr>
        <p:spPr>
          <a:xfrm>
            <a:off x="76200" y="3322320"/>
            <a:ext cx="76657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     11    23  12     24              13    27 14    28   15    31   16     32   17   35   18     40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C590DCB-A141-A5BE-5FEE-9766A58A36B3}"/>
              </a:ext>
            </a:extLst>
          </p:cNvPr>
          <p:cNvSpPr txBox="1"/>
          <p:nvPr/>
        </p:nvSpPr>
        <p:spPr>
          <a:xfrm>
            <a:off x="106680" y="4434840"/>
            <a:ext cx="20726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    19    39   20  40</a:t>
            </a:r>
          </a:p>
        </p:txBody>
      </p:sp>
    </p:spTree>
    <p:extLst>
      <p:ext uri="{BB962C8B-B14F-4D97-AF65-F5344CB8AC3E}">
        <p14:creationId xmlns:p14="http://schemas.microsoft.com/office/powerpoint/2010/main" val="1976988628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GestaltVTI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131</cp:revision>
  <dcterms:created xsi:type="dcterms:W3CDTF">2026-02-05T18:48:00Z</dcterms:created>
  <dcterms:modified xsi:type="dcterms:W3CDTF">2026-02-05T19:15:24Z</dcterms:modified>
</cp:coreProperties>
</file>