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F731D1-2E53-E79F-7661-DCF8D13F95E9}" v="96" dt="2025-02-04T15:40:59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Plantule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00295-E341-241C-9F76-17483EA97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À quoi associe –t-on la </a:t>
            </a:r>
            <a:r>
              <a:rPr lang="fr-FR"/>
              <a:t>gemmule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725CCA-CCD9-EF4B-62F2-7F4BFFE0D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feuille</a:t>
            </a:r>
          </a:p>
        </p:txBody>
      </p:sp>
    </p:spTree>
    <p:extLst>
      <p:ext uri="{BB962C8B-B14F-4D97-AF65-F5344CB8AC3E}">
        <p14:creationId xmlns:p14="http://schemas.microsoft.com/office/powerpoint/2010/main" val="4279066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89FBEC-0F96-0840-8FAF-802E94B5E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À quoi associe –t-on le cotylédon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8B11CD-05D7-83AF-E5FB-E9C5F6A9A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Réservoir d'énergie</a:t>
            </a:r>
          </a:p>
        </p:txBody>
      </p:sp>
    </p:spTree>
    <p:extLst>
      <p:ext uri="{BB962C8B-B14F-4D97-AF65-F5344CB8AC3E}">
        <p14:creationId xmlns:p14="http://schemas.microsoft.com/office/powerpoint/2010/main" val="2494049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8B42FE-B5B5-34AF-1385-4FB31E4CE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À quoi associe -t-on la tigelle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A6F59-07C1-A5CD-6BB6-4A6B7273A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tige</a:t>
            </a:r>
          </a:p>
        </p:txBody>
      </p:sp>
    </p:spTree>
    <p:extLst>
      <p:ext uri="{BB962C8B-B14F-4D97-AF65-F5344CB8AC3E}">
        <p14:creationId xmlns:p14="http://schemas.microsoft.com/office/powerpoint/2010/main" val="3352768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E0B020-5D55-1C7F-54F2-0703A5847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À quoi associe -t-on la radicule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9E0C0C-7F98-E9B2-1457-3EE8E9AD2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Racine </a:t>
            </a:r>
          </a:p>
        </p:txBody>
      </p:sp>
    </p:spTree>
    <p:extLst>
      <p:ext uri="{BB962C8B-B14F-4D97-AF65-F5344CB8AC3E}">
        <p14:creationId xmlns:p14="http://schemas.microsoft.com/office/powerpoint/2010/main" val="38430749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Plantule</vt:lpstr>
      <vt:lpstr>À quoi associe –t-on la gemmule</vt:lpstr>
      <vt:lpstr>À quoi associe –t-on le cotylédon</vt:lpstr>
      <vt:lpstr>À quoi associe -t-on la tigelle</vt:lpstr>
      <vt:lpstr>À quoi associe -t-on la radicule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38</cp:revision>
  <dcterms:created xsi:type="dcterms:W3CDTF">2025-02-04T15:28:45Z</dcterms:created>
  <dcterms:modified xsi:type="dcterms:W3CDTF">2025-02-04T15:41:00Z</dcterms:modified>
</cp:coreProperties>
</file>