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065694-FB55-A8B1-8C1D-97EA20FF824A}" v="375" dt="2026-02-05T19:11:17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Tableau périodique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Samuel Carbonneau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9F9190-36B0-E9C9-2E95-DC3AF690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900620-DDC7-852E-B32D-82BFC7D39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290392-F46E-6F36-CD92-958483E2C800}"/>
              </a:ext>
            </a:extLst>
          </p:cNvPr>
          <p:cNvSpPr/>
          <p:nvPr/>
        </p:nvSpPr>
        <p:spPr>
          <a:xfrm>
            <a:off x="1591287" y="233993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4        9</a:t>
            </a:r>
          </a:p>
          <a:p>
            <a:pPr algn="ctr"/>
            <a:r>
              <a:rPr lang="fr-FR" dirty="0"/>
              <a:t>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CA455F-DB4E-7C0D-4C70-968464F93239}"/>
              </a:ext>
            </a:extLst>
          </p:cNvPr>
          <p:cNvSpPr/>
          <p:nvPr/>
        </p:nvSpPr>
        <p:spPr>
          <a:xfrm>
            <a:off x="1591286" y="3777666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12       24</a:t>
            </a:r>
          </a:p>
          <a:p>
            <a:pPr algn="ctr"/>
            <a:r>
              <a:rPr lang="fr-FR" dirty="0"/>
              <a:t>Mg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1E95EA-DB8B-D4C6-0977-9C32BACFF379}"/>
              </a:ext>
            </a:extLst>
          </p:cNvPr>
          <p:cNvSpPr/>
          <p:nvPr/>
        </p:nvSpPr>
        <p:spPr>
          <a:xfrm>
            <a:off x="1591287" y="5215402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20     40</a:t>
            </a:r>
          </a:p>
          <a:p>
            <a:pPr algn="ctr"/>
            <a:r>
              <a:rPr lang="fr-FR" dirty="0"/>
              <a:t>Ca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F8A9FC-08E2-2E54-43C1-C0FC37363DAB}"/>
              </a:ext>
            </a:extLst>
          </p:cNvPr>
          <p:cNvSpPr/>
          <p:nvPr/>
        </p:nvSpPr>
        <p:spPr>
          <a:xfrm>
            <a:off x="211060" y="499628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E0AB55-CA8E-93C9-949A-7F8F17D1CF1A}"/>
              </a:ext>
            </a:extLst>
          </p:cNvPr>
          <p:cNvSpPr/>
          <p:nvPr/>
        </p:nvSpPr>
        <p:spPr>
          <a:xfrm>
            <a:off x="326079" y="2325554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/>
              <a:t>3          7</a:t>
            </a:r>
          </a:p>
          <a:p>
            <a:pPr algn="ctr"/>
            <a:r>
              <a:rPr lang="fr-FR" dirty="0"/>
              <a:t>Li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B970B2-C8E6-3AE6-65AD-F3080E9EA47F}"/>
              </a:ext>
            </a:extLst>
          </p:cNvPr>
          <p:cNvSpPr/>
          <p:nvPr/>
        </p:nvSpPr>
        <p:spPr>
          <a:xfrm>
            <a:off x="326078" y="3777666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11    23</a:t>
            </a:r>
          </a:p>
          <a:p>
            <a:pPr algn="ctr"/>
            <a:r>
              <a:rPr lang="fr-FR" dirty="0"/>
              <a:t>Na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397A72-30D4-059C-61F1-5EF532BA3B2F}"/>
              </a:ext>
            </a:extLst>
          </p:cNvPr>
          <p:cNvSpPr/>
          <p:nvPr/>
        </p:nvSpPr>
        <p:spPr>
          <a:xfrm>
            <a:off x="326079" y="5215402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19    39</a:t>
            </a:r>
          </a:p>
          <a:p>
            <a:pPr algn="ctr"/>
            <a:r>
              <a:rPr lang="fr-FR" dirty="0"/>
              <a:t>K 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0A43E3-2D1D-4767-5B3D-017FD7E707A0}"/>
              </a:ext>
            </a:extLst>
          </p:cNvPr>
          <p:cNvSpPr/>
          <p:nvPr/>
        </p:nvSpPr>
        <p:spPr>
          <a:xfrm>
            <a:off x="4006683" y="233993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/>
              <a:t>5        11</a:t>
            </a:r>
          </a:p>
          <a:p>
            <a:pPr algn="ctr"/>
            <a:r>
              <a:rPr lang="fr-FR" dirty="0"/>
              <a:t>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0252B2-4C10-9401-EA0C-05C38E7A6D9C}"/>
              </a:ext>
            </a:extLst>
          </p:cNvPr>
          <p:cNvSpPr/>
          <p:nvPr/>
        </p:nvSpPr>
        <p:spPr>
          <a:xfrm>
            <a:off x="5271890" y="2339930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6         12</a:t>
            </a:r>
          </a:p>
          <a:p>
            <a:pPr algn="ctr"/>
            <a:r>
              <a:rPr lang="fr-FR" dirty="0"/>
              <a:t>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E5ADE7-1166-9B90-BDB8-8CA67789ACC7}"/>
              </a:ext>
            </a:extLst>
          </p:cNvPr>
          <p:cNvSpPr/>
          <p:nvPr/>
        </p:nvSpPr>
        <p:spPr>
          <a:xfrm>
            <a:off x="6537098" y="233993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7         14</a:t>
            </a:r>
          </a:p>
          <a:p>
            <a:pPr algn="ctr"/>
            <a:r>
              <a:rPr lang="fr-FR" dirty="0"/>
              <a:t>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0C548B-A51A-9C78-EC75-4796AD13EF8A}"/>
              </a:ext>
            </a:extLst>
          </p:cNvPr>
          <p:cNvSpPr/>
          <p:nvPr/>
        </p:nvSpPr>
        <p:spPr>
          <a:xfrm>
            <a:off x="7802305" y="2339930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8          16</a:t>
            </a:r>
          </a:p>
          <a:p>
            <a:pPr algn="ctr"/>
            <a:r>
              <a:rPr lang="fr-FR" dirty="0"/>
              <a:t>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7A328A-8DFA-EA31-0CBB-7F4D48C7FC1D}"/>
              </a:ext>
            </a:extLst>
          </p:cNvPr>
          <p:cNvSpPr/>
          <p:nvPr/>
        </p:nvSpPr>
        <p:spPr>
          <a:xfrm>
            <a:off x="9067513" y="233993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 9       19</a:t>
            </a:r>
          </a:p>
          <a:p>
            <a:pPr algn="ctr"/>
            <a:r>
              <a:rPr lang="fr-FR" dirty="0"/>
              <a:t>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F0B1BD-A6C5-D271-5799-AD5763C0F199}"/>
              </a:ext>
            </a:extLst>
          </p:cNvPr>
          <p:cNvSpPr/>
          <p:nvPr/>
        </p:nvSpPr>
        <p:spPr>
          <a:xfrm>
            <a:off x="10332721" y="2325554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/>
              <a:t>10       20</a:t>
            </a:r>
          </a:p>
          <a:p>
            <a:pPr algn="ctr"/>
            <a:r>
              <a:rPr lang="fr-FR" dirty="0"/>
              <a:t>Ne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6F27625-FDB5-ABF3-05C7-743DF0E416D3}"/>
              </a:ext>
            </a:extLst>
          </p:cNvPr>
          <p:cNvSpPr/>
          <p:nvPr/>
        </p:nvSpPr>
        <p:spPr>
          <a:xfrm>
            <a:off x="3986842" y="3766568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/>
              <a:t>13         27</a:t>
            </a:r>
          </a:p>
          <a:p>
            <a:pPr algn="ctr"/>
            <a:r>
              <a:rPr lang="fr-FR" dirty="0"/>
              <a:t>AL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4BF7C0-9F5A-E761-D189-6D6361E24560}"/>
              </a:ext>
            </a:extLst>
          </p:cNvPr>
          <p:cNvSpPr/>
          <p:nvPr/>
        </p:nvSpPr>
        <p:spPr>
          <a:xfrm>
            <a:off x="5286268" y="380642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14        28</a:t>
            </a:r>
          </a:p>
          <a:p>
            <a:pPr algn="ctr"/>
            <a:r>
              <a:rPr lang="fr-FR" dirty="0"/>
              <a:t>Si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C702BC-6EDF-2B11-F04B-F3990BB9A83F}"/>
              </a:ext>
            </a:extLst>
          </p:cNvPr>
          <p:cNvSpPr/>
          <p:nvPr/>
        </p:nvSpPr>
        <p:spPr>
          <a:xfrm>
            <a:off x="6551475" y="3806420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15      31</a:t>
            </a:r>
          </a:p>
          <a:p>
            <a:pPr algn="ctr"/>
            <a:r>
              <a:rPr lang="fr-FR" dirty="0"/>
              <a:t>p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C28095-D1DA-43DD-8BB8-9951627FCD23}"/>
              </a:ext>
            </a:extLst>
          </p:cNvPr>
          <p:cNvSpPr/>
          <p:nvPr/>
        </p:nvSpPr>
        <p:spPr>
          <a:xfrm>
            <a:off x="7816683" y="380642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/>
              <a:t>16        32</a:t>
            </a:r>
          </a:p>
          <a:p>
            <a:pPr algn="ctr"/>
            <a:r>
              <a:rPr lang="fr-FR" dirty="0"/>
              <a:t>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8E6CFA-4FE0-8062-07C7-D989FF0B5ABD}"/>
              </a:ext>
            </a:extLst>
          </p:cNvPr>
          <p:cNvSpPr/>
          <p:nvPr/>
        </p:nvSpPr>
        <p:spPr>
          <a:xfrm>
            <a:off x="9081890" y="3806420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17       35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A182046-DA5D-D679-B6ED-9F5A4ED1D096}"/>
              </a:ext>
            </a:extLst>
          </p:cNvPr>
          <p:cNvSpPr/>
          <p:nvPr/>
        </p:nvSpPr>
        <p:spPr>
          <a:xfrm>
            <a:off x="10347098" y="3806421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18       40</a:t>
            </a:r>
          </a:p>
          <a:p>
            <a:pPr algn="ctr"/>
            <a:r>
              <a:rPr lang="fr-FR" dirty="0"/>
              <a:t>Ar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2BB7FCA-BEE7-65E7-CCD6-7434250183FD}"/>
              </a:ext>
            </a:extLst>
          </p:cNvPr>
          <p:cNvSpPr/>
          <p:nvPr/>
        </p:nvSpPr>
        <p:spPr>
          <a:xfrm>
            <a:off x="10332720" y="902194"/>
            <a:ext cx="1273833" cy="1446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3E0654D-FAB4-C1F2-3F9D-C1CFC9940109}"/>
              </a:ext>
            </a:extLst>
          </p:cNvPr>
          <p:cNvSpPr txBox="1"/>
          <p:nvPr/>
        </p:nvSpPr>
        <p:spPr>
          <a:xfrm>
            <a:off x="218663" y="902067"/>
            <a:ext cx="2944483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</a:t>
            </a:r>
            <a:r>
              <a:rPr lang="fr-FR" sz="2000"/>
              <a:t>                 1</a:t>
            </a:r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          H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9EDFEB7-CD71-C871-D6B7-537AFC729091}"/>
              </a:ext>
            </a:extLst>
          </p:cNvPr>
          <p:cNvSpPr txBox="1"/>
          <p:nvPr/>
        </p:nvSpPr>
        <p:spPr>
          <a:xfrm>
            <a:off x="10499753" y="1243226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2     4</a:t>
            </a:r>
          </a:p>
          <a:p>
            <a:r>
              <a:rPr lang="fr-FR" dirty="0"/>
              <a:t>    </a:t>
            </a:r>
          </a:p>
          <a:p>
            <a:r>
              <a:rPr lang="fr-FR" dirty="0"/>
              <a:t>    He</a:t>
            </a:r>
          </a:p>
        </p:txBody>
      </p:sp>
    </p:spTree>
    <p:extLst>
      <p:ext uri="{BB962C8B-B14F-4D97-AF65-F5344CB8AC3E}">
        <p14:creationId xmlns:p14="http://schemas.microsoft.com/office/powerpoint/2010/main" val="14345537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Tableau périodique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76</cp:revision>
  <dcterms:created xsi:type="dcterms:W3CDTF">2026-02-05T18:47:37Z</dcterms:created>
  <dcterms:modified xsi:type="dcterms:W3CDTF">2026-02-05T19:11:20Z</dcterms:modified>
</cp:coreProperties>
</file>