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AD5C0B-E1A2-9341-A0DF-75B5067DB5A9}" v="72" dt="2026-02-05T19:36:29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Élément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EC837-A3BD-6222-F4CC-7CCDA540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Phosphore      )2)8)5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5A735D9-15F9-8BE8-5A88-4CAD1BE6EC2D}"/>
              </a:ext>
            </a:extLst>
          </p:cNvPr>
          <p:cNvSpPr/>
          <p:nvPr/>
        </p:nvSpPr>
        <p:spPr>
          <a:xfrm>
            <a:off x="1305144" y="2378973"/>
            <a:ext cx="9093200" cy="36745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A499264-7AA6-14C2-0803-512C7B29F5C2}"/>
              </a:ext>
            </a:extLst>
          </p:cNvPr>
          <p:cNvSpPr/>
          <p:nvPr/>
        </p:nvSpPr>
        <p:spPr>
          <a:xfrm>
            <a:off x="2301016" y="2897517"/>
            <a:ext cx="7095066" cy="2641600"/>
          </a:xfrm>
          <a:prstGeom prst="ellipse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C5B6C9C-C4DC-16D5-6E28-2E3403D7CC13}"/>
              </a:ext>
            </a:extLst>
          </p:cNvPr>
          <p:cNvSpPr/>
          <p:nvPr/>
        </p:nvSpPr>
        <p:spPr>
          <a:xfrm>
            <a:off x="2971320" y="3297846"/>
            <a:ext cx="5757333" cy="1828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72CC2E7-3F6D-8369-1F9A-648CE3FA1265}"/>
              </a:ext>
            </a:extLst>
          </p:cNvPr>
          <p:cNvSpPr/>
          <p:nvPr/>
        </p:nvSpPr>
        <p:spPr>
          <a:xfrm>
            <a:off x="5335277" y="3754406"/>
            <a:ext cx="1016000" cy="93133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C3DC6EE-6212-F9FC-340B-CBBA0324B469}"/>
              </a:ext>
            </a:extLst>
          </p:cNvPr>
          <p:cNvSpPr txBox="1"/>
          <p:nvPr/>
        </p:nvSpPr>
        <p:spPr>
          <a:xfrm>
            <a:off x="8202763" y="4029814"/>
            <a:ext cx="303074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2           8            5</a:t>
            </a:r>
          </a:p>
        </p:txBody>
      </p:sp>
    </p:spTree>
    <p:extLst>
      <p:ext uri="{BB962C8B-B14F-4D97-AF65-F5344CB8AC3E}">
        <p14:creationId xmlns:p14="http://schemas.microsoft.com/office/powerpoint/2010/main" val="14680707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Élément</vt:lpstr>
      <vt:lpstr>Phosphore      )2)8)5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27</cp:revision>
  <dcterms:created xsi:type="dcterms:W3CDTF">2026-02-05T19:26:55Z</dcterms:created>
  <dcterms:modified xsi:type="dcterms:W3CDTF">2026-02-05T19:36:57Z</dcterms:modified>
</cp:coreProperties>
</file>