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BD18A1-8C0D-9F70-C232-55E313E09A96}" v="133" dt="2025-02-04T15:38:34.6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plantule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Fait par Alexie cliche pouliot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750330-F051-6834-9967-5F12C4CB0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C98A0C-AC3F-D7C9-D8C9-BBD5D012C3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À quoi associe-ton la gemmule?</a:t>
            </a:r>
          </a:p>
          <a:p>
            <a:r>
              <a:rPr lang="fr-FR" dirty="0">
                <a:solidFill>
                  <a:srgbClr val="FF0000"/>
                </a:solidFill>
              </a:rPr>
              <a:t>Feuille</a:t>
            </a:r>
          </a:p>
          <a:p>
            <a:r>
              <a:rPr lang="fr-FR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À quoi associe-ton le cotylédon ?</a:t>
            </a:r>
          </a:p>
          <a:p>
            <a:r>
              <a:rPr lang="fr-FR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Réservoir d'énergie</a:t>
            </a:r>
          </a:p>
          <a:p>
            <a:r>
              <a:rPr lang="fr-FR" dirty="0">
                <a:solidFill>
                  <a:schemeClr val="tx2">
                    <a:lumMod val="49000"/>
                    <a:lumOff val="51000"/>
                  </a:schemeClr>
                </a:solidFill>
              </a:rPr>
              <a:t>À quoi associe-ton la tigelle?</a:t>
            </a:r>
          </a:p>
          <a:p>
            <a:r>
              <a:rPr lang="fr-FR" dirty="0">
                <a:solidFill>
                  <a:schemeClr val="tx2">
                    <a:lumMod val="49000"/>
                    <a:lumOff val="51000"/>
                  </a:schemeClr>
                </a:solidFill>
              </a:rPr>
              <a:t>tige</a:t>
            </a:r>
          </a:p>
          <a:p>
            <a:r>
              <a:rPr lang="fr-FR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À quoi associe-ton la radicule ?</a:t>
            </a:r>
          </a:p>
          <a:p>
            <a:r>
              <a:rPr lang="fr-FR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racine</a:t>
            </a:r>
          </a:p>
        </p:txBody>
      </p:sp>
    </p:spTree>
    <p:extLst>
      <p:ext uri="{BB962C8B-B14F-4D97-AF65-F5344CB8AC3E}">
        <p14:creationId xmlns:p14="http://schemas.microsoft.com/office/powerpoint/2010/main" val="19678201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plantule</vt:lpstr>
      <vt:lpstr>Question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49</cp:revision>
  <dcterms:created xsi:type="dcterms:W3CDTF">2012-07-30T22:21:58Z</dcterms:created>
  <dcterms:modified xsi:type="dcterms:W3CDTF">2025-02-04T15:38:41Z</dcterms:modified>
</cp:coreProperties>
</file>