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C3FEBE-C8FF-1FCC-5F4E-B05D16940C7F}" v="252" dt="2025-03-11T14:50:4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Conquête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spatiale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Fait par Justin Cloutier</a:t>
            </a: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sz="1200" err="1">
                <a:ea typeface="Calibri"/>
                <a:cs typeface="Calibri"/>
              </a:rPr>
              <a:t>Galilée</a:t>
            </a:r>
            <a:r>
              <a:rPr lang="en-US" sz="1200" dirty="0">
                <a:ea typeface="Calibri"/>
                <a:cs typeface="Calibri"/>
              </a:rPr>
              <a:t>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19CDC8-DFB7-6999-A532-27F3A494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  <a:ea typeface="Calibri Light"/>
                <a:cs typeface="Calibri Light"/>
              </a:rPr>
              <a:t>Canadarm 2                        Quoi?</a:t>
            </a:r>
            <a:br>
              <a:rPr lang="en-US" sz="4000" dirty="0">
                <a:solidFill>
                  <a:schemeClr val="bg1"/>
                </a:solidFill>
                <a:ea typeface="Calibri Light"/>
                <a:cs typeface="Calibri Light"/>
              </a:rPr>
            </a:br>
            <a:br>
              <a:rPr lang="en-US" sz="4000" dirty="0">
                <a:ea typeface="Calibri Light"/>
                <a:cs typeface="Calibri Light"/>
              </a:rPr>
            </a:br>
            <a:endParaRPr lang="en-US" sz="4000" dirty="0">
              <a:solidFill>
                <a:schemeClr val="bg1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324FC-9263-C2B7-9C03-6DCECE032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400" dirty="0">
              <a:solidFill>
                <a:schemeClr val="bg1">
                  <a:alpha val="80000"/>
                </a:schemeClr>
              </a:solidFill>
              <a:ea typeface="Calibri"/>
              <a:cs typeface="Calibri"/>
            </a:endParaRPr>
          </a:p>
          <a:p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Bras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robotisé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.</a:t>
            </a:r>
          </a:p>
          <a:p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Le Canadarm2  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est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utilisé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 pour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décharger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 du matériel de la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soute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 de la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navette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 </a:t>
            </a:r>
            <a:r>
              <a:rPr lang="en-US" sz="2400" dirty="0" err="1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spatiale</a:t>
            </a:r>
            <a:r>
              <a:rPr lang="en-US" sz="2400" dirty="0">
                <a:solidFill>
                  <a:schemeClr val="bg1">
                    <a:alpha val="80000"/>
                  </a:schemeClr>
                </a:solidFill>
                <a:latin typeface="Noto Sans"/>
                <a:ea typeface="Noto Sans"/>
                <a:cs typeface="Noto Sans"/>
              </a:rPr>
              <a:t>.</a:t>
            </a:r>
          </a:p>
        </p:txBody>
      </p:sp>
      <p:pic>
        <p:nvPicPr>
          <p:cNvPr id="5" name="Picture 4" descr="About Canadarm2 | Canadian Space Agency">
            <a:extLst>
              <a:ext uri="{FF2B5EF4-FFF2-40B4-BE49-F238E27FC236}">
                <a16:creationId xmlns:a16="http://schemas.microsoft.com/office/drawing/2014/main" id="{BA3B58AA-DA84-351E-9BCF-7284DA1B8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436622"/>
            <a:ext cx="5260976" cy="394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1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A620FE-3CCB-F7F6-081D-F29F23DB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947" y="3419194"/>
            <a:ext cx="2583141" cy="555158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  <a:ea typeface="Calibri Light"/>
                <a:cs typeface="Calibri Light"/>
              </a:rPr>
              <a:t>Nationalité</a:t>
            </a:r>
            <a:r>
              <a:rPr lang="en-US" sz="4000" dirty="0">
                <a:solidFill>
                  <a:srgbClr val="FFFFFF"/>
                </a:solidFill>
                <a:ea typeface="Calibri Light"/>
                <a:cs typeface="Calibri Light"/>
              </a:rPr>
              <a:t>: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68AB2-9479-F518-B3C7-5CB8BC83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20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Canadienne</a:t>
            </a:r>
          </a:p>
        </p:txBody>
      </p:sp>
      <p:pic>
        <p:nvPicPr>
          <p:cNvPr id="4" name="Graphic 3" descr="Canada - Wikipedia">
            <a:extLst>
              <a:ext uri="{FF2B5EF4-FFF2-40B4-BE49-F238E27FC236}">
                <a16:creationId xmlns:a16="http://schemas.microsoft.com/office/drawing/2014/main" id="{EFDDEC73-9C76-E077-CC14-3ADBACFE8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9502" y="2530995"/>
            <a:ext cx="3615776" cy="180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1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D94E-6047-62B0-0C4C-FED11EE9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Quand?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D5BE4-F8E7-2962-4A90-8ADB540FF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latin typeface="Google Sans"/>
                <a:ea typeface="Noto Sans"/>
                <a:cs typeface="Noto Sans"/>
              </a:rPr>
              <a:t>Le bras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robotisé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Canadarm2 a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été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lancé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à bord de la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navette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spatiale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Endeavour le 19 </a:t>
            </a:r>
            <a:r>
              <a:rPr lang="en-US" sz="2400" dirty="0" err="1">
                <a:latin typeface="Google Sans"/>
                <a:ea typeface="Noto Sans"/>
                <a:cs typeface="Noto Sans"/>
              </a:rPr>
              <a:t>avril</a:t>
            </a:r>
            <a:r>
              <a:rPr lang="en-US" sz="2400" dirty="0">
                <a:latin typeface="Google Sans"/>
                <a:ea typeface="Noto Sans"/>
                <a:cs typeface="Noto Sans"/>
              </a:rPr>
              <a:t> 2001.</a:t>
            </a:r>
            <a:endParaRPr lang="en-US" sz="2400" dirty="0">
              <a:latin typeface="Noto Sans"/>
              <a:ea typeface="Noto Sans"/>
              <a:cs typeface="Noto Sans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21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Conquête spatiale</vt:lpstr>
      <vt:lpstr>Canadarm 2                        Quoi?  </vt:lpstr>
      <vt:lpstr>Nationalité:</vt:lpstr>
      <vt:lpstr>Quand?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101</cp:revision>
  <dcterms:created xsi:type="dcterms:W3CDTF">2023-11-14T19:43:17Z</dcterms:created>
  <dcterms:modified xsi:type="dcterms:W3CDTF">2025-03-11T14:54:06Z</dcterms:modified>
</cp:coreProperties>
</file>