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5790D3E-15FE-498C-5EF6-969398C83451}" v="139" dt="2025-01-21T15:22:01.5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Adaptation fait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Par Justin Cloutier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81D558-B1E7-9CD3-1022-320100AA4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Quel </a:t>
            </a:r>
            <a:r>
              <a:rPr lang="en-US" dirty="0" err="1"/>
              <a:t>est</a:t>
            </a:r>
            <a:r>
              <a:rPr lang="en-US" dirty="0"/>
              <a:t> le type de régime </a:t>
            </a:r>
            <a:r>
              <a:rPr lang="en-US" dirty="0" err="1"/>
              <a:t>alimentaire</a:t>
            </a:r>
            <a:r>
              <a:rPr lang="en-US" dirty="0"/>
              <a:t>?</a:t>
            </a:r>
          </a:p>
        </p:txBody>
      </p:sp>
      <p:pic>
        <p:nvPicPr>
          <p:cNvPr id="4" name="Content Placeholder 3" descr="Corneille (oiseau) — Wikipédia">
            <a:extLst>
              <a:ext uri="{FF2B5EF4-FFF2-40B4-BE49-F238E27FC236}">
                <a16:creationId xmlns:a16="http://schemas.microsoft.com/office/drawing/2014/main" id="{CDD63649-C32E-7972-8B54-A60553CDF44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27625" y="1322418"/>
            <a:ext cx="8025844" cy="5170847"/>
          </a:xfrm>
        </p:spPr>
      </p:pic>
    </p:spTree>
    <p:extLst>
      <p:ext uri="{BB962C8B-B14F-4D97-AF65-F5344CB8AC3E}">
        <p14:creationId xmlns:p14="http://schemas.microsoft.com/office/powerpoint/2010/main" val="2791017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3C5336-5B57-7371-FC28-BCEAEDAD3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806986-1183-D84B-6097-61D067F79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/>
              <a:t>Omnivore</a:t>
            </a:r>
          </a:p>
        </p:txBody>
      </p:sp>
    </p:spTree>
    <p:extLst>
      <p:ext uri="{BB962C8B-B14F-4D97-AF65-F5344CB8AC3E}">
        <p14:creationId xmlns:p14="http://schemas.microsoft.com/office/powerpoint/2010/main" val="11327553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Adaptation fait </vt:lpstr>
      <vt:lpstr>Quel est le type de régime alimentaire?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33</cp:revision>
  <dcterms:created xsi:type="dcterms:W3CDTF">2025-01-21T15:11:47Z</dcterms:created>
  <dcterms:modified xsi:type="dcterms:W3CDTF">2025-01-21T15:25:09Z</dcterms:modified>
</cp:coreProperties>
</file>