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3F72E-91F6-66E2-3FDE-8D4220BCF10F}" v="61" dt="2025-02-04T15:20:37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Cycle de vie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Justin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AC960B-DC78-D192-1836-210D4B4E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Germination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C283B37-92CF-83BA-BA34-C6467AB6C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endParaRPr lang="en-US" sz="2200"/>
          </a:p>
        </p:txBody>
      </p:sp>
      <p:pic>
        <p:nvPicPr>
          <p:cNvPr id="4" name="Content Placeholder 3" descr="Comprendre le processus de germination des graines">
            <a:extLst>
              <a:ext uri="{FF2B5EF4-FFF2-40B4-BE49-F238E27FC236}">
                <a16:creationId xmlns:a16="http://schemas.microsoft.com/office/drawing/2014/main" id="{CDF715C2-6A8F-7EF8-1FEB-943492CC51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689" r="13109" b="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7342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87839-EDB3-9F21-12C3-B90BD9B17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Floraison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42D3752-E7B8-7E28-511A-26C8D3A72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endParaRPr lang="en-US" sz="2200"/>
          </a:p>
        </p:txBody>
      </p:sp>
      <p:pic>
        <p:nvPicPr>
          <p:cNvPr id="4" name="Content Placeholder 3" descr="Calendrier de floraison | Jardin">
            <a:extLst>
              <a:ext uri="{FF2B5EF4-FFF2-40B4-BE49-F238E27FC236}">
                <a16:creationId xmlns:a16="http://schemas.microsoft.com/office/drawing/2014/main" id="{6BDE37BF-4EB1-9296-27BA-5E78CD1B32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639" r="12159" b="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3421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7B1AB9FE-36F5-4FD1-9850-DB5C5AD48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La pollinisation | Pollinis'actions">
            <a:extLst>
              <a:ext uri="{FF2B5EF4-FFF2-40B4-BE49-F238E27FC236}">
                <a16:creationId xmlns:a16="http://schemas.microsoft.com/office/drawing/2014/main" id="{C3A89D28-3ACA-CA78-306B-4347FF0EB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360" b="13926"/>
          <a:stretch/>
        </p:blipFill>
        <p:spPr>
          <a:xfrm>
            <a:off x="20" y="10"/>
            <a:ext cx="12191979" cy="54863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02"/>
            <a:ext cx="12192000" cy="1371598"/>
          </a:xfrm>
          <a:prstGeom prst="rect">
            <a:avLst/>
          </a:prstGeom>
          <a:ln>
            <a:noFill/>
          </a:ln>
          <a:effectLst>
            <a:outerShdw blurRad="254000" dist="114300" dir="20340000" sx="89000" sy="89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CF64-D08B-1C5B-BD6B-DD6CE2C22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6" y="5746071"/>
            <a:ext cx="7015499" cy="8522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Pollinisation</a:t>
            </a:r>
          </a:p>
        </p:txBody>
      </p:sp>
    </p:spTree>
    <p:extLst>
      <p:ext uri="{BB962C8B-B14F-4D97-AF65-F5344CB8AC3E}">
        <p14:creationId xmlns:p14="http://schemas.microsoft.com/office/powerpoint/2010/main" val="54426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E8656C-A0BD-B054-061A-5359A457A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Fécondation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FB6F67-3211-26B7-0CDC-404242EC4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pic>
        <p:nvPicPr>
          <p:cNvPr id="4" name="Content Placeholder 3" descr="Reproduction de la plante entre vie fixée et mobilité | SVT au lycée">
            <a:extLst>
              <a:ext uri="{FF2B5EF4-FFF2-40B4-BE49-F238E27FC236}">
                <a16:creationId xmlns:a16="http://schemas.microsoft.com/office/drawing/2014/main" id="{7936833F-5EA4-E38A-6D75-6489CEC3D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2538780"/>
            <a:ext cx="5150277" cy="360519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7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uctification : définition et explications">
            <a:extLst>
              <a:ext uri="{FF2B5EF4-FFF2-40B4-BE49-F238E27FC236}">
                <a16:creationId xmlns:a16="http://schemas.microsoft.com/office/drawing/2014/main" id="{857CA9A7-92D5-608B-2FE2-CA887852C1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9774" b="152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E1CC8C-1A51-6685-1B64-CF19F5C87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Fructification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4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Cycle de vie</vt:lpstr>
      <vt:lpstr>Germination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27</cp:revision>
  <dcterms:created xsi:type="dcterms:W3CDTF">2025-02-04T15:14:03Z</dcterms:created>
  <dcterms:modified xsi:type="dcterms:W3CDTF">2025-03-12T13:27:54Z</dcterms:modified>
</cp:coreProperties>
</file>