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1" r:id="rId4"/>
    <p:sldId id="258" r:id="rId5"/>
    <p:sldId id="262" r:id="rId6"/>
    <p:sldId id="259" r:id="rId7"/>
    <p:sldId id="263" r:id="rId8"/>
    <p:sldId id="260" r:id="rId9"/>
    <p:sldId id="264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547D3A8-6442-CADC-1A0B-390076E9E011}" v="92" dt="2025-02-04T15:41:11.25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86" d="100"/>
          <a:sy n="86" d="100"/>
        </p:scale>
        <p:origin x="96" y="8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5/10/relationships/revisionInfo" Target="revisionInfo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3/12/2025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3/12/2025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3/12/2025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3/12/2025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>
                <a:ea typeface="Calibri Light"/>
                <a:cs typeface="Calibri Light"/>
              </a:rPr>
              <a:t>Plantule</a:t>
            </a:r>
            <a:endParaRPr lang="en-US" dirty="0" err="1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ACEFAB-55B4-DF78-46B5-E0AAC8D425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ea typeface="Calibri Light"/>
                <a:cs typeface="Calibri Light"/>
              </a:rPr>
              <a:t>À quoi </a:t>
            </a:r>
            <a:r>
              <a:rPr lang="en-US" dirty="0" err="1">
                <a:ea typeface="Calibri Light"/>
                <a:cs typeface="Calibri Light"/>
              </a:rPr>
              <a:t>associe</a:t>
            </a:r>
            <a:r>
              <a:rPr lang="en-US" dirty="0">
                <a:ea typeface="Calibri Light"/>
                <a:cs typeface="Calibri Light"/>
              </a:rPr>
              <a:t>-t-on la </a:t>
            </a:r>
            <a:r>
              <a:rPr lang="en-US" dirty="0" err="1">
                <a:ea typeface="Calibri Light"/>
                <a:cs typeface="Calibri Light"/>
              </a:rPr>
              <a:t>gemule</a:t>
            </a:r>
            <a:r>
              <a:rPr lang="en-US" dirty="0">
                <a:ea typeface="Calibri Light"/>
                <a:cs typeface="Calibri Light"/>
              </a:rPr>
              <a:t>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3762D2-2BDA-7718-7E95-083D619163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50260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B4EC2F-EDE2-49E2-113D-14D532E77A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BE1777-70EA-F5F4-8E17-A827E120FB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ea typeface="Calibri"/>
                <a:cs typeface="Calibri"/>
              </a:rPr>
              <a:t>Feuille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55075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133304-3F5B-472B-CA1A-E2FDF825C3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ea typeface="Calibri Light"/>
                <a:cs typeface="Calibri Light"/>
              </a:rPr>
              <a:t>À quoi </a:t>
            </a:r>
            <a:r>
              <a:rPr lang="en-US" dirty="0" err="1">
                <a:ea typeface="Calibri Light"/>
                <a:cs typeface="Calibri Light"/>
              </a:rPr>
              <a:t>associe</a:t>
            </a:r>
            <a:r>
              <a:rPr lang="en-US" dirty="0">
                <a:ea typeface="Calibri Light"/>
                <a:cs typeface="Calibri Light"/>
              </a:rPr>
              <a:t>-t-on le </a:t>
            </a:r>
            <a:r>
              <a:rPr lang="en-US" dirty="0" err="1">
                <a:ea typeface="Calibri Light"/>
                <a:cs typeface="Calibri Light"/>
              </a:rPr>
              <a:t>cotylédon</a:t>
            </a:r>
            <a:r>
              <a:rPr lang="en-US" dirty="0">
                <a:ea typeface="Calibri Light"/>
                <a:cs typeface="Calibri Light"/>
              </a:rPr>
              <a:t>?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3D95B2-D8A9-1DF2-7100-EFEBC4450E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72408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6C219B-8E7F-9E67-CA97-5707C443D0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29E939-21BC-D2DA-8B57-809D1745950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ea typeface="Calibri"/>
                <a:cs typeface="Calibri"/>
              </a:rPr>
              <a:t>Le </a:t>
            </a:r>
            <a:r>
              <a:rPr lang="en-US" dirty="0" err="1">
                <a:ea typeface="Calibri"/>
                <a:cs typeface="Calibri"/>
              </a:rPr>
              <a:t>réservoir</a:t>
            </a:r>
            <a:r>
              <a:rPr lang="en-US" dirty="0">
                <a:ea typeface="Calibri"/>
                <a:cs typeface="Calibri"/>
              </a:rPr>
              <a:t> </a:t>
            </a:r>
            <a:r>
              <a:rPr lang="en-US" dirty="0" err="1">
                <a:ea typeface="Calibri"/>
                <a:cs typeface="Calibri"/>
              </a:rPr>
              <a:t>d'énergie</a:t>
            </a:r>
            <a:endParaRPr lang="en-US" dirty="0" err="1"/>
          </a:p>
        </p:txBody>
      </p:sp>
    </p:spTree>
    <p:extLst>
      <p:ext uri="{BB962C8B-B14F-4D97-AF65-F5344CB8AC3E}">
        <p14:creationId xmlns:p14="http://schemas.microsoft.com/office/powerpoint/2010/main" val="6363288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D0E634-E235-74D5-2A81-3F85BED6B9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ea typeface="Calibri Light"/>
                <a:cs typeface="Calibri Light"/>
              </a:rPr>
              <a:t>À quoi </a:t>
            </a:r>
            <a:r>
              <a:rPr lang="en-US" dirty="0" err="1">
                <a:ea typeface="Calibri Light"/>
                <a:cs typeface="Calibri Light"/>
              </a:rPr>
              <a:t>associe</a:t>
            </a:r>
            <a:r>
              <a:rPr lang="en-US" dirty="0">
                <a:ea typeface="Calibri Light"/>
                <a:cs typeface="Calibri Light"/>
              </a:rPr>
              <a:t>-t-on la </a:t>
            </a:r>
            <a:r>
              <a:rPr lang="en-US" dirty="0" err="1">
                <a:ea typeface="Calibri Light"/>
                <a:cs typeface="Calibri Light"/>
              </a:rPr>
              <a:t>tigelle</a:t>
            </a:r>
            <a:r>
              <a:rPr lang="en-US" dirty="0">
                <a:ea typeface="Calibri Light"/>
                <a:cs typeface="Calibri Light"/>
              </a:rPr>
              <a:t>?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E8BC2D-7C0F-CCA4-964B-0BB5F78822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98881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6F1A68-7C0A-1360-36F7-E446F45045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>
              <a:ea typeface="Calibri Light"/>
              <a:cs typeface="Calibri Ligh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85B43C-E0DF-238C-42EE-0573D929FE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ea typeface="Calibri"/>
                <a:cs typeface="Calibri"/>
              </a:rPr>
              <a:t>Tige</a:t>
            </a:r>
          </a:p>
        </p:txBody>
      </p:sp>
    </p:spTree>
    <p:extLst>
      <p:ext uri="{BB962C8B-B14F-4D97-AF65-F5344CB8AC3E}">
        <p14:creationId xmlns:p14="http://schemas.microsoft.com/office/powerpoint/2010/main" val="259143741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F821B1-ED7A-E768-52BD-C41E69967B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ea typeface="Calibri Light"/>
                <a:cs typeface="Calibri Light"/>
              </a:rPr>
              <a:t>À quoi </a:t>
            </a:r>
            <a:r>
              <a:rPr lang="en-US" dirty="0" err="1">
                <a:ea typeface="Calibri Light"/>
                <a:cs typeface="Calibri Light"/>
              </a:rPr>
              <a:t>associe</a:t>
            </a:r>
            <a:r>
              <a:rPr lang="en-US" dirty="0">
                <a:ea typeface="Calibri Light"/>
                <a:cs typeface="Calibri Light"/>
              </a:rPr>
              <a:t>-t-on la </a:t>
            </a:r>
            <a:r>
              <a:rPr lang="en-US" dirty="0" err="1">
                <a:ea typeface="Calibri Light"/>
                <a:cs typeface="Calibri Light"/>
              </a:rPr>
              <a:t>raticule</a:t>
            </a:r>
            <a:r>
              <a:rPr lang="en-US" dirty="0">
                <a:ea typeface="Calibri Light"/>
                <a:cs typeface="Calibri Light"/>
              </a:rPr>
              <a:t>?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53933A-96FC-DE8F-1A0D-8736C0707C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686443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CCB32A-EE81-0B01-4A93-736E93B992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C54E79-D402-D512-981E-368DAB1DA5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ea typeface="Calibri"/>
                <a:cs typeface="Calibri"/>
              </a:rPr>
              <a:t>Racine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90284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Microsoft Office PowerPoint</Application>
  <PresentationFormat>Widescreen</PresentationFormat>
  <Paragraphs>0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Plantule</vt:lpstr>
      <vt:lpstr>À quoi associe-t-on la gemule?</vt:lpstr>
      <vt:lpstr>PowerPoint Presentation</vt:lpstr>
      <vt:lpstr>À quoi associe-t-on le cotylédon?</vt:lpstr>
      <vt:lpstr>PowerPoint Presentation</vt:lpstr>
      <vt:lpstr>À quoi associe-t-on la tigelle?</vt:lpstr>
      <vt:lpstr>PowerPoint Presentation</vt:lpstr>
      <vt:lpstr>À quoi associe-t-on la raticule?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/>
  <cp:revision>33</cp:revision>
  <dcterms:created xsi:type="dcterms:W3CDTF">2023-01-24T14:38:04Z</dcterms:created>
  <dcterms:modified xsi:type="dcterms:W3CDTF">2025-03-12T13:28:44Z</dcterms:modified>
</cp:coreProperties>
</file>