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CBFED3-C457-538E-2F18-6F622CD692D8}" v="995" dt="2026-02-05T19:11:14.2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39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253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6812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7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29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1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608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85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209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81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63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4802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 descr="Tableau périodique des éléments">
            <a:extLst>
              <a:ext uri="{FF2B5EF4-FFF2-40B4-BE49-F238E27FC236}">
                <a16:creationId xmlns:a16="http://schemas.microsoft.com/office/drawing/2014/main" id="{68D50F9D-977D-0A80-770A-401882440B6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92" t="16151" r="-7" b="4264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22AB34F-E75C-451A-8410-05B6C249E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48484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638061" y="914400"/>
            <a:ext cx="4892948" cy="3427867"/>
          </a:xfrm>
        </p:spPr>
        <p:txBody>
          <a:bodyPr anchor="t">
            <a:normAutofit/>
          </a:bodyPr>
          <a:lstStyle/>
          <a:p>
            <a:pPr algn="r"/>
            <a:r>
              <a:rPr lang="fr-FR">
                <a:solidFill>
                  <a:srgbClr val="FFFFFF"/>
                </a:solidFill>
              </a:rPr>
              <a:t>Tableau périodique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589835" y="5253051"/>
            <a:ext cx="4941173" cy="81292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fr-FR">
                <a:solidFill>
                  <a:srgbClr val="FFFFFF"/>
                </a:solidFill>
              </a:rPr>
              <a:t>Fait par Ethan Dupuis</a:t>
            </a:r>
          </a:p>
        </p:txBody>
      </p:sp>
      <p:cxnSp>
        <p:nvCxnSpPr>
          <p:cNvPr id="18" name="Straight Connector 12">
            <a:extLst>
              <a:ext uri="{FF2B5EF4-FFF2-40B4-BE49-F238E27FC236}">
                <a16:creationId xmlns:a16="http://schemas.microsoft.com/office/drawing/2014/main" id="{97CC2FE6-3AD0-4131-B4BC-1F4D65E25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38375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089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1E6A55-B575-A522-FDDD-ED153EDC1AC7}"/>
              </a:ext>
            </a:extLst>
          </p:cNvPr>
          <p:cNvSpPr/>
          <p:nvPr/>
        </p:nvSpPr>
        <p:spPr>
          <a:xfrm>
            <a:off x="655816" y="951102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B40012-5A39-FA5E-5DF6-0A00521D4614}"/>
              </a:ext>
            </a:extLst>
          </p:cNvPr>
          <p:cNvSpPr/>
          <p:nvPr/>
        </p:nvSpPr>
        <p:spPr>
          <a:xfrm>
            <a:off x="1676608" y="3078950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3CBEF9-8872-9C55-2DE0-280F6FEE8554}"/>
              </a:ext>
            </a:extLst>
          </p:cNvPr>
          <p:cNvSpPr/>
          <p:nvPr/>
        </p:nvSpPr>
        <p:spPr>
          <a:xfrm>
            <a:off x="5256570" y="4142875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1313AC7-E827-BAD2-F194-3392AC513E28}"/>
              </a:ext>
            </a:extLst>
          </p:cNvPr>
          <p:cNvSpPr/>
          <p:nvPr/>
        </p:nvSpPr>
        <p:spPr>
          <a:xfrm>
            <a:off x="6291740" y="4142875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6B8E6F-5C7E-2930-8B9E-C1813D1B7B5F}"/>
              </a:ext>
            </a:extLst>
          </p:cNvPr>
          <p:cNvSpPr/>
          <p:nvPr/>
        </p:nvSpPr>
        <p:spPr>
          <a:xfrm>
            <a:off x="641438" y="3078951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C6C3F25-59A0-FDA5-9CCC-E84B243C647F}"/>
              </a:ext>
            </a:extLst>
          </p:cNvPr>
          <p:cNvSpPr/>
          <p:nvPr/>
        </p:nvSpPr>
        <p:spPr>
          <a:xfrm>
            <a:off x="8362079" y="3078949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56574D-9BBB-9929-DA36-B34B6F2F4328}"/>
              </a:ext>
            </a:extLst>
          </p:cNvPr>
          <p:cNvSpPr/>
          <p:nvPr/>
        </p:nvSpPr>
        <p:spPr>
          <a:xfrm>
            <a:off x="3186230" y="3078950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7C8E2E-4DAD-43B7-28E2-90512C6B843B}"/>
              </a:ext>
            </a:extLst>
          </p:cNvPr>
          <p:cNvSpPr/>
          <p:nvPr/>
        </p:nvSpPr>
        <p:spPr>
          <a:xfrm>
            <a:off x="641439" y="5149290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B1CFFB8-3354-37F1-B604-5F5209FCBEF4}"/>
              </a:ext>
            </a:extLst>
          </p:cNvPr>
          <p:cNvSpPr/>
          <p:nvPr/>
        </p:nvSpPr>
        <p:spPr>
          <a:xfrm>
            <a:off x="7326909" y="3078950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D0A01FA-D806-2158-D435-852C7D3602DB}"/>
              </a:ext>
            </a:extLst>
          </p:cNvPr>
          <p:cNvSpPr/>
          <p:nvPr/>
        </p:nvSpPr>
        <p:spPr>
          <a:xfrm>
            <a:off x="4221401" y="3078951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4DCE251-E0B6-6BAB-880B-7E3A05D7AF31}"/>
              </a:ext>
            </a:extLst>
          </p:cNvPr>
          <p:cNvSpPr/>
          <p:nvPr/>
        </p:nvSpPr>
        <p:spPr>
          <a:xfrm>
            <a:off x="4221399" y="4142874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B58FB03-E7D6-5584-DD15-E2B69C145692}"/>
              </a:ext>
            </a:extLst>
          </p:cNvPr>
          <p:cNvSpPr/>
          <p:nvPr/>
        </p:nvSpPr>
        <p:spPr>
          <a:xfrm>
            <a:off x="5256570" y="3078950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F8B5390-127E-C6B8-AF3C-0D6611C1E845}"/>
              </a:ext>
            </a:extLst>
          </p:cNvPr>
          <p:cNvSpPr/>
          <p:nvPr/>
        </p:nvSpPr>
        <p:spPr>
          <a:xfrm>
            <a:off x="8362079" y="4142874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AE10941-949F-6A05-F128-002E24B0FC8A}"/>
              </a:ext>
            </a:extLst>
          </p:cNvPr>
          <p:cNvSpPr/>
          <p:nvPr/>
        </p:nvSpPr>
        <p:spPr>
          <a:xfrm>
            <a:off x="8362080" y="2015025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2AB75F9-318F-4F8F-506B-C4585CAA8C86}"/>
              </a:ext>
            </a:extLst>
          </p:cNvPr>
          <p:cNvSpPr/>
          <p:nvPr/>
        </p:nvSpPr>
        <p:spPr>
          <a:xfrm>
            <a:off x="3186231" y="4142876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ABAE6AB-855F-E243-847F-3714384FDB99}"/>
              </a:ext>
            </a:extLst>
          </p:cNvPr>
          <p:cNvSpPr/>
          <p:nvPr/>
        </p:nvSpPr>
        <p:spPr>
          <a:xfrm>
            <a:off x="7326910" y="4142874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E3F3797-83F2-0117-A7CD-1DABEF72FF00}"/>
              </a:ext>
            </a:extLst>
          </p:cNvPr>
          <p:cNvSpPr/>
          <p:nvPr/>
        </p:nvSpPr>
        <p:spPr>
          <a:xfrm>
            <a:off x="641438" y="4085365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A267089-28B0-63F6-C39F-3182DB603F60}"/>
              </a:ext>
            </a:extLst>
          </p:cNvPr>
          <p:cNvSpPr/>
          <p:nvPr/>
        </p:nvSpPr>
        <p:spPr>
          <a:xfrm>
            <a:off x="1676606" y="4085365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81A3B84-F08D-5396-1484-1ADBE877AEE8}"/>
              </a:ext>
            </a:extLst>
          </p:cNvPr>
          <p:cNvSpPr/>
          <p:nvPr/>
        </p:nvSpPr>
        <p:spPr>
          <a:xfrm>
            <a:off x="1676608" y="5149289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A60B0B0-8784-2E14-4647-DBE578A5701C}"/>
              </a:ext>
            </a:extLst>
          </p:cNvPr>
          <p:cNvSpPr/>
          <p:nvPr/>
        </p:nvSpPr>
        <p:spPr>
          <a:xfrm>
            <a:off x="6291740" y="3078950"/>
            <a:ext cx="1038841" cy="1060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182DF1B-0F95-2A21-8FE9-F757DE834265}"/>
              </a:ext>
            </a:extLst>
          </p:cNvPr>
          <p:cNvSpPr txBox="1"/>
          <p:nvPr/>
        </p:nvSpPr>
        <p:spPr>
          <a:xfrm>
            <a:off x="868157" y="1087129"/>
            <a:ext cx="588356" cy="8002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/>
              <a:t>1  1</a:t>
            </a:r>
          </a:p>
          <a:p>
            <a:r>
              <a:rPr lang="fr-FR" dirty="0"/>
              <a:t>  </a:t>
            </a:r>
            <a:r>
              <a:rPr lang="fr-FR" sz="2800"/>
              <a:t>H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0D51A421-C728-B9B7-E7EE-C6DFC88128AB}"/>
              </a:ext>
            </a:extLst>
          </p:cNvPr>
          <p:cNvSpPr txBox="1"/>
          <p:nvPr/>
        </p:nvSpPr>
        <p:spPr>
          <a:xfrm>
            <a:off x="8461126" y="2185323"/>
            <a:ext cx="798483" cy="738664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/>
              <a:t>2     4</a:t>
            </a:r>
          </a:p>
          <a:p>
            <a:r>
              <a:rPr lang="fr-FR" dirty="0"/>
              <a:t>   </a:t>
            </a:r>
            <a:r>
              <a:rPr lang="fr-FR" sz="2400"/>
              <a:t>He</a:t>
            </a:r>
            <a:endParaRPr lang="fr-FR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17831768-A05F-B4A4-7C37-7EA44AA212CA}"/>
              </a:ext>
            </a:extLst>
          </p:cNvPr>
          <p:cNvSpPr txBox="1"/>
          <p:nvPr/>
        </p:nvSpPr>
        <p:spPr>
          <a:xfrm>
            <a:off x="756458" y="3235960"/>
            <a:ext cx="770466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/>
              <a:t>3     7</a:t>
            </a:r>
          </a:p>
          <a:p>
            <a:r>
              <a:rPr lang="fr-FR" dirty="0"/>
              <a:t> </a:t>
            </a:r>
            <a:r>
              <a:rPr lang="fr-FR" sz="2400"/>
              <a:t> Li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A0D34BC5-03A8-EBE8-B7D4-EA051E5F88C0}"/>
              </a:ext>
            </a:extLst>
          </p:cNvPr>
          <p:cNvSpPr txBox="1"/>
          <p:nvPr/>
        </p:nvSpPr>
        <p:spPr>
          <a:xfrm>
            <a:off x="1807095" y="3263977"/>
            <a:ext cx="770466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/>
              <a:t>4     9</a:t>
            </a:r>
          </a:p>
          <a:p>
            <a:r>
              <a:rPr lang="fr-FR" dirty="0"/>
              <a:t>  </a:t>
            </a:r>
            <a:r>
              <a:rPr lang="fr-FR" sz="2400"/>
              <a:t>Be</a:t>
            </a:r>
            <a:endParaRPr lang="fr-FR" sz="2400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13CFF1E-92B1-1821-B9C5-B00D46CEE49E}"/>
              </a:ext>
            </a:extLst>
          </p:cNvPr>
          <p:cNvSpPr txBox="1"/>
          <p:nvPr/>
        </p:nvSpPr>
        <p:spPr>
          <a:xfrm>
            <a:off x="3306003" y="3249969"/>
            <a:ext cx="770466" cy="6771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/>
              <a:t>5   11</a:t>
            </a:r>
          </a:p>
          <a:p>
            <a:r>
              <a:rPr lang="fr-FR" dirty="0"/>
              <a:t>   </a:t>
            </a:r>
            <a:r>
              <a:rPr lang="fr-FR" sz="2000"/>
              <a:t>B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F085011B-EF44-E47E-7F6B-E2878CCCADF6}"/>
              </a:ext>
            </a:extLst>
          </p:cNvPr>
          <p:cNvSpPr txBox="1"/>
          <p:nvPr/>
        </p:nvSpPr>
        <p:spPr>
          <a:xfrm>
            <a:off x="4340786" y="3260657"/>
            <a:ext cx="3123892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/>
              <a:t>6      12</a:t>
            </a:r>
          </a:p>
          <a:p>
            <a:r>
              <a:rPr lang="fr-FR" dirty="0"/>
              <a:t>  </a:t>
            </a:r>
            <a:r>
              <a:rPr lang="fr-FR" sz="2400"/>
              <a:t>C</a:t>
            </a:r>
            <a:endParaRPr lang="fr-FR" sz="2400" dirty="0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72E6DE82-D8E4-63E4-FED9-AB5D0D6B033B}"/>
              </a:ext>
            </a:extLst>
          </p:cNvPr>
          <p:cNvSpPr txBox="1"/>
          <p:nvPr/>
        </p:nvSpPr>
        <p:spPr>
          <a:xfrm>
            <a:off x="5409121" y="3261395"/>
            <a:ext cx="2787688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/>
              <a:t>7      14</a:t>
            </a:r>
          </a:p>
          <a:p>
            <a:r>
              <a:rPr lang="fr-FR" dirty="0"/>
              <a:t>    </a:t>
            </a:r>
            <a:r>
              <a:rPr lang="fr-FR" sz="2400"/>
              <a:t>N</a:t>
            </a:r>
            <a:endParaRPr lang="fr-FR" sz="2400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9AF632F-692B-9589-1155-45B64936FB5E}"/>
              </a:ext>
            </a:extLst>
          </p:cNvPr>
          <p:cNvSpPr txBox="1"/>
          <p:nvPr/>
        </p:nvSpPr>
        <p:spPr>
          <a:xfrm>
            <a:off x="6429895" y="3249968"/>
            <a:ext cx="1793086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/>
              <a:t>8      16</a:t>
            </a:r>
          </a:p>
          <a:p>
            <a:r>
              <a:rPr lang="fr-FR" dirty="0"/>
              <a:t>    </a:t>
            </a:r>
            <a:r>
              <a:rPr lang="fr-FR" sz="2400"/>
              <a:t>O</a:t>
            </a:r>
            <a:endParaRPr lang="fr-FR" dirty="0"/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8D881F1A-9615-7112-E2D8-F824A447453A}"/>
              </a:ext>
            </a:extLst>
          </p:cNvPr>
          <p:cNvSpPr txBox="1"/>
          <p:nvPr/>
        </p:nvSpPr>
        <p:spPr>
          <a:xfrm>
            <a:off x="7409383" y="3262133"/>
            <a:ext cx="1835111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/>
              <a:t>9      19</a:t>
            </a:r>
          </a:p>
          <a:p>
            <a:r>
              <a:rPr lang="fr-FR" dirty="0"/>
              <a:t>     </a:t>
            </a:r>
            <a:r>
              <a:rPr lang="fr-FR" sz="2400"/>
              <a:t>F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1399AC74-59EB-9FFE-9FC0-DE13CC688E9E}"/>
              </a:ext>
            </a:extLst>
          </p:cNvPr>
          <p:cNvSpPr txBox="1"/>
          <p:nvPr/>
        </p:nvSpPr>
        <p:spPr>
          <a:xfrm>
            <a:off x="8459651" y="3247387"/>
            <a:ext cx="2829714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/>
              <a:t>10     20</a:t>
            </a:r>
          </a:p>
          <a:p>
            <a:r>
              <a:rPr lang="fr-FR" dirty="0"/>
              <a:t>  </a:t>
            </a:r>
            <a:r>
              <a:rPr lang="fr-FR" sz="2400"/>
              <a:t>  Ne</a:t>
            </a:r>
            <a:endParaRPr lang="fr-FR" sz="2400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6FE18CE2-5911-012B-106C-FB71FECA95EE}"/>
              </a:ext>
            </a:extLst>
          </p:cNvPr>
          <p:cNvSpPr txBox="1"/>
          <p:nvPr/>
        </p:nvSpPr>
        <p:spPr>
          <a:xfrm>
            <a:off x="812492" y="4202546"/>
            <a:ext cx="855918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/>
              <a:t>11   23    12      24          13       26  14    28      15    31    16      32   17      35   18    40</a:t>
            </a:r>
          </a:p>
          <a:p>
            <a:r>
              <a:rPr lang="fr-FR"/>
              <a:t>Na                Mg                  Al              Si              p              S               Cl             Ar</a:t>
            </a:r>
            <a:endParaRPr lang="fr-FR" dirty="0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295D0F33-7D45-68D0-4E47-409B6C372065}"/>
              </a:ext>
            </a:extLst>
          </p:cNvPr>
          <p:cNvSpPr txBox="1"/>
          <p:nvPr/>
        </p:nvSpPr>
        <p:spPr>
          <a:xfrm>
            <a:off x="714432" y="5365250"/>
            <a:ext cx="1961188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/>
              <a:t>19       39 20     40</a:t>
            </a:r>
          </a:p>
          <a:p>
            <a:r>
              <a:rPr lang="fr-FR"/>
              <a:t>      K            Ca</a:t>
            </a:r>
          </a:p>
        </p:txBody>
      </p:sp>
    </p:spTree>
    <p:extLst>
      <p:ext uri="{BB962C8B-B14F-4D97-AF65-F5344CB8AC3E}">
        <p14:creationId xmlns:p14="http://schemas.microsoft.com/office/powerpoint/2010/main" val="2727907009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DashVTI</vt:lpstr>
      <vt:lpstr>Tableau périodique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135</cp:revision>
  <dcterms:created xsi:type="dcterms:W3CDTF">2026-02-05T18:47:55Z</dcterms:created>
  <dcterms:modified xsi:type="dcterms:W3CDTF">2026-02-05T19:17:26Z</dcterms:modified>
</cp:coreProperties>
</file>