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E22F31-505B-D6D3-8FD9-FAAF9D76A045}" v="43" dt="2025-01-21T15:24:45.125"/>
    <p1510:client id="{DE5A582B-46BD-1EB0-2867-C75F522D9691}" v="58" dt="2025-01-21T15:19:42.3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Adaptation fait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Par Ethan Dupuis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3E547B5-89CF-4EC0-96DE-25771AED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F0B8CEB-8279-4E5E-A0CE-1FC9F71736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782" y="0"/>
            <a:ext cx="7421217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0FF22AD-939D-1466-091E-AE504360D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0466" y="609600"/>
            <a:ext cx="4140014" cy="1330839"/>
          </a:xfrm>
        </p:spPr>
        <p:txBody>
          <a:bodyPr>
            <a:normAutofit fontScale="90000"/>
          </a:bodyPr>
          <a:lstStyle/>
          <a:p>
            <a:r>
              <a:rPr lang="fr-FR" dirty="0"/>
              <a:t>Quel est le type de régime alimentaire</a:t>
            </a:r>
          </a:p>
        </p:txBody>
      </p:sp>
      <p:pic>
        <p:nvPicPr>
          <p:cNvPr id="4" name="Espace réservé du contenu 3" descr="Protection en milieu forestier">
            <a:extLst>
              <a:ext uri="{FF2B5EF4-FFF2-40B4-BE49-F238E27FC236}">
                <a16:creationId xmlns:a16="http://schemas.microsoft.com/office/drawing/2014/main" id="{EF012213-DFF4-71BB-0C37-2F9D5BFBC9D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-1" b="633"/>
          <a:stretch/>
        </p:blipFill>
        <p:spPr>
          <a:xfrm>
            <a:off x="20" y="10"/>
            <a:ext cx="6901711" cy="6857990"/>
          </a:xfrm>
          <a:custGeom>
            <a:avLst/>
            <a:gdLst/>
            <a:ahLst/>
            <a:cxnLst/>
            <a:rect l="l" t="t" r="r" b="b"/>
            <a:pathLst>
              <a:path w="6901731" h="6858000">
                <a:moveTo>
                  <a:pt x="0" y="0"/>
                </a:moveTo>
                <a:lnTo>
                  <a:pt x="6897896" y="5958"/>
                </a:lnTo>
                <a:lnTo>
                  <a:pt x="6866823" y="62592"/>
                </a:lnTo>
                <a:lnTo>
                  <a:pt x="6901731" y="89476"/>
                </a:lnTo>
                <a:lnTo>
                  <a:pt x="6901731" y="103833"/>
                </a:lnTo>
                <a:lnTo>
                  <a:pt x="6900034" y="110092"/>
                </a:lnTo>
                <a:lnTo>
                  <a:pt x="6901731" y="113679"/>
                </a:lnTo>
                <a:lnTo>
                  <a:pt x="6901731" y="405560"/>
                </a:lnTo>
                <a:lnTo>
                  <a:pt x="6900456" y="429509"/>
                </a:lnTo>
                <a:cubicBezTo>
                  <a:pt x="6892773" y="535647"/>
                  <a:pt x="6878314" y="537918"/>
                  <a:pt x="6886342" y="636808"/>
                </a:cubicBezTo>
                <a:cubicBezTo>
                  <a:pt x="6892506" y="756883"/>
                  <a:pt x="6864504" y="771443"/>
                  <a:pt x="6851784" y="839073"/>
                </a:cubicBezTo>
                <a:cubicBezTo>
                  <a:pt x="6838675" y="892655"/>
                  <a:pt x="6864124" y="961738"/>
                  <a:pt x="6845760" y="994930"/>
                </a:cubicBezTo>
                <a:cubicBezTo>
                  <a:pt x="6833572" y="1024166"/>
                  <a:pt x="6859282" y="1058905"/>
                  <a:pt x="6845601" y="1112932"/>
                </a:cubicBezTo>
                <a:cubicBezTo>
                  <a:pt x="6838700" y="1149910"/>
                  <a:pt x="6829138" y="1151035"/>
                  <a:pt x="6820235" y="1187433"/>
                </a:cubicBezTo>
                <a:cubicBezTo>
                  <a:pt x="6815504" y="1196464"/>
                  <a:pt x="6777707" y="1338549"/>
                  <a:pt x="6759643" y="1337010"/>
                </a:cubicBezTo>
                <a:cubicBezTo>
                  <a:pt x="6737660" y="1337296"/>
                  <a:pt x="6760650" y="1396341"/>
                  <a:pt x="6736375" y="1382272"/>
                </a:cubicBezTo>
                <a:cubicBezTo>
                  <a:pt x="6755741" y="1415836"/>
                  <a:pt x="6714675" y="1414567"/>
                  <a:pt x="6701292" y="1432111"/>
                </a:cubicBezTo>
                <a:cubicBezTo>
                  <a:pt x="6721110" y="1460185"/>
                  <a:pt x="6692106" y="1490815"/>
                  <a:pt x="6686578" y="1518624"/>
                </a:cubicBezTo>
                <a:cubicBezTo>
                  <a:pt x="6682512" y="1567002"/>
                  <a:pt x="6679579" y="1571443"/>
                  <a:pt x="6670824" y="1607743"/>
                </a:cubicBezTo>
                <a:cubicBezTo>
                  <a:pt x="6671133" y="1629590"/>
                  <a:pt x="6663161" y="1656870"/>
                  <a:pt x="6664392" y="1696405"/>
                </a:cubicBezTo>
                <a:cubicBezTo>
                  <a:pt x="6655686" y="1770486"/>
                  <a:pt x="6641938" y="1757082"/>
                  <a:pt x="6642880" y="1812372"/>
                </a:cubicBezTo>
                <a:cubicBezTo>
                  <a:pt x="6638579" y="1872475"/>
                  <a:pt x="6619231" y="1825476"/>
                  <a:pt x="6612547" y="1876437"/>
                </a:cubicBezTo>
                <a:cubicBezTo>
                  <a:pt x="6600695" y="1913834"/>
                  <a:pt x="6591061" y="1923231"/>
                  <a:pt x="6571760" y="1953331"/>
                </a:cubicBezTo>
                <a:cubicBezTo>
                  <a:pt x="6561039" y="1989021"/>
                  <a:pt x="6544090" y="2087896"/>
                  <a:pt x="6520213" y="2096455"/>
                </a:cubicBezTo>
                <a:lnTo>
                  <a:pt x="6492461" y="2188148"/>
                </a:lnTo>
                <a:cubicBezTo>
                  <a:pt x="6504372" y="2211333"/>
                  <a:pt x="6489131" y="2253220"/>
                  <a:pt x="6471854" y="2259117"/>
                </a:cubicBezTo>
                <a:cubicBezTo>
                  <a:pt x="6466151" y="2287829"/>
                  <a:pt x="6440452" y="2301346"/>
                  <a:pt x="6439832" y="2328334"/>
                </a:cubicBezTo>
                <a:cubicBezTo>
                  <a:pt x="6431013" y="2351201"/>
                  <a:pt x="6444250" y="2396409"/>
                  <a:pt x="6425162" y="2408211"/>
                </a:cubicBezTo>
                <a:lnTo>
                  <a:pt x="6417221" y="2427382"/>
                </a:lnTo>
                <a:lnTo>
                  <a:pt x="6425030" y="2464387"/>
                </a:lnTo>
                <a:lnTo>
                  <a:pt x="6406293" y="2472223"/>
                </a:lnTo>
                <a:cubicBezTo>
                  <a:pt x="6406862" y="2477277"/>
                  <a:pt x="6406486" y="2491723"/>
                  <a:pt x="6405400" y="2493547"/>
                </a:cubicBezTo>
                <a:lnTo>
                  <a:pt x="6374829" y="2532070"/>
                </a:lnTo>
                <a:cubicBezTo>
                  <a:pt x="6374597" y="2545374"/>
                  <a:pt x="6360976" y="2563797"/>
                  <a:pt x="6350864" y="2577422"/>
                </a:cubicBezTo>
                <a:cubicBezTo>
                  <a:pt x="6327056" y="2632768"/>
                  <a:pt x="6341262" y="2616275"/>
                  <a:pt x="6329174" y="2663854"/>
                </a:cubicBezTo>
                <a:cubicBezTo>
                  <a:pt x="6326303" y="2703642"/>
                  <a:pt x="6332854" y="2709643"/>
                  <a:pt x="6315095" y="2741507"/>
                </a:cubicBezTo>
                <a:cubicBezTo>
                  <a:pt x="6319921" y="2740191"/>
                  <a:pt x="6321925" y="2742004"/>
                  <a:pt x="6322463" y="2745641"/>
                </a:cubicBezTo>
                <a:cubicBezTo>
                  <a:pt x="6322245" y="2747982"/>
                  <a:pt x="6322027" y="2750323"/>
                  <a:pt x="6321808" y="2752663"/>
                </a:cubicBezTo>
                <a:lnTo>
                  <a:pt x="6314569" y="2756718"/>
                </a:lnTo>
                <a:cubicBezTo>
                  <a:pt x="6289324" y="2773686"/>
                  <a:pt x="6317551" y="2780051"/>
                  <a:pt x="6315211" y="2811618"/>
                </a:cubicBezTo>
                <a:cubicBezTo>
                  <a:pt x="6315620" y="2826627"/>
                  <a:pt x="6296047" y="2885298"/>
                  <a:pt x="6302211" y="2882314"/>
                </a:cubicBezTo>
                <a:lnTo>
                  <a:pt x="6286167" y="2949597"/>
                </a:lnTo>
                <a:cubicBezTo>
                  <a:pt x="6286401" y="2994618"/>
                  <a:pt x="6286615" y="2971464"/>
                  <a:pt x="6287037" y="3008578"/>
                </a:cubicBezTo>
                <a:cubicBezTo>
                  <a:pt x="6293795" y="3029535"/>
                  <a:pt x="6274405" y="3114154"/>
                  <a:pt x="6259150" y="3123139"/>
                </a:cubicBezTo>
                <a:cubicBezTo>
                  <a:pt x="6250085" y="3189063"/>
                  <a:pt x="6269067" y="3151280"/>
                  <a:pt x="6272249" y="3227854"/>
                </a:cubicBezTo>
                <a:cubicBezTo>
                  <a:pt x="6278775" y="3295842"/>
                  <a:pt x="6289216" y="3303765"/>
                  <a:pt x="6292288" y="3378383"/>
                </a:cubicBezTo>
                <a:cubicBezTo>
                  <a:pt x="6303894" y="3395995"/>
                  <a:pt x="6287498" y="3432581"/>
                  <a:pt x="6288328" y="3459618"/>
                </a:cubicBezTo>
                <a:cubicBezTo>
                  <a:pt x="6289158" y="3486653"/>
                  <a:pt x="6299937" y="3538735"/>
                  <a:pt x="6297272" y="3540603"/>
                </a:cubicBezTo>
                <a:cubicBezTo>
                  <a:pt x="6296849" y="3577379"/>
                  <a:pt x="6294184" y="3587943"/>
                  <a:pt x="6291001" y="3638374"/>
                </a:cubicBezTo>
                <a:cubicBezTo>
                  <a:pt x="6283026" y="3666794"/>
                  <a:pt x="6265833" y="3731744"/>
                  <a:pt x="6283592" y="3763609"/>
                </a:cubicBezTo>
                <a:cubicBezTo>
                  <a:pt x="6264286" y="3758340"/>
                  <a:pt x="6290177" y="3803150"/>
                  <a:pt x="6274068" y="3814506"/>
                </a:cubicBezTo>
                <a:cubicBezTo>
                  <a:pt x="6260645" y="3821643"/>
                  <a:pt x="6265372" y="3836902"/>
                  <a:pt x="6262850" y="3850454"/>
                </a:cubicBezTo>
                <a:cubicBezTo>
                  <a:pt x="6250418" y="3863479"/>
                  <a:pt x="6250660" y="3955243"/>
                  <a:pt x="6257357" y="3975474"/>
                </a:cubicBezTo>
                <a:cubicBezTo>
                  <a:pt x="6245091" y="4036737"/>
                  <a:pt x="6237535" y="4029237"/>
                  <a:pt x="6257889" y="4073155"/>
                </a:cubicBezTo>
                <a:cubicBezTo>
                  <a:pt x="6259272" y="4085906"/>
                  <a:pt x="6239882" y="4116397"/>
                  <a:pt x="6237441" y="4126638"/>
                </a:cubicBezTo>
                <a:lnTo>
                  <a:pt x="6245587" y="4172738"/>
                </a:lnTo>
                <a:lnTo>
                  <a:pt x="6235772" y="4176721"/>
                </a:lnTo>
                <a:lnTo>
                  <a:pt x="6233287" y="4195136"/>
                </a:lnTo>
                <a:lnTo>
                  <a:pt x="6234619" y="4280850"/>
                </a:lnTo>
                <a:cubicBezTo>
                  <a:pt x="6239453" y="4320763"/>
                  <a:pt x="6223309" y="4337596"/>
                  <a:pt x="6219318" y="4402526"/>
                </a:cubicBezTo>
                <a:cubicBezTo>
                  <a:pt x="6205466" y="4516209"/>
                  <a:pt x="6216183" y="4588729"/>
                  <a:pt x="6216810" y="4651172"/>
                </a:cubicBezTo>
                <a:cubicBezTo>
                  <a:pt x="6217673" y="4756959"/>
                  <a:pt x="6228654" y="4824005"/>
                  <a:pt x="6225945" y="4916779"/>
                </a:cubicBezTo>
                <a:cubicBezTo>
                  <a:pt x="6217032" y="4993010"/>
                  <a:pt x="6264271" y="4984591"/>
                  <a:pt x="6230174" y="5051379"/>
                </a:cubicBezTo>
                <a:cubicBezTo>
                  <a:pt x="6235713" y="5056951"/>
                  <a:pt x="6239420" y="5163714"/>
                  <a:pt x="6242600" y="5170879"/>
                </a:cubicBezTo>
                <a:lnTo>
                  <a:pt x="6235996" y="5216428"/>
                </a:lnTo>
                <a:lnTo>
                  <a:pt x="6214638" y="5285298"/>
                </a:lnTo>
                <a:cubicBezTo>
                  <a:pt x="6211392" y="5297492"/>
                  <a:pt x="6225576" y="5312063"/>
                  <a:pt x="6228432" y="5317696"/>
                </a:cubicBezTo>
                <a:lnTo>
                  <a:pt x="6246496" y="5398787"/>
                </a:lnTo>
                <a:lnTo>
                  <a:pt x="6244793" y="5399530"/>
                </a:lnTo>
                <a:lnTo>
                  <a:pt x="6241695" y="5406948"/>
                </a:lnTo>
                <a:lnTo>
                  <a:pt x="6267461" y="5499413"/>
                </a:lnTo>
                <a:cubicBezTo>
                  <a:pt x="6285387" y="5533848"/>
                  <a:pt x="6284888" y="5550029"/>
                  <a:pt x="6295987" y="5582659"/>
                </a:cubicBezTo>
                <a:cubicBezTo>
                  <a:pt x="6311253" y="5681724"/>
                  <a:pt x="6295439" y="5695558"/>
                  <a:pt x="6364803" y="5784263"/>
                </a:cubicBezTo>
                <a:cubicBezTo>
                  <a:pt x="6379348" y="5818651"/>
                  <a:pt x="6412475" y="5906802"/>
                  <a:pt x="6423050" y="5922637"/>
                </a:cubicBezTo>
                <a:cubicBezTo>
                  <a:pt x="6445210" y="5973612"/>
                  <a:pt x="6468179" y="6023873"/>
                  <a:pt x="6497767" y="6090108"/>
                </a:cubicBezTo>
                <a:cubicBezTo>
                  <a:pt x="6571895" y="6150548"/>
                  <a:pt x="6572491" y="6236583"/>
                  <a:pt x="6606710" y="6281543"/>
                </a:cubicBezTo>
                <a:cubicBezTo>
                  <a:pt x="6633675" y="6335892"/>
                  <a:pt x="6654357" y="6388782"/>
                  <a:pt x="6667540" y="6443715"/>
                </a:cubicBezTo>
                <a:cubicBezTo>
                  <a:pt x="6685192" y="6466826"/>
                  <a:pt x="6650500" y="6508701"/>
                  <a:pt x="6659722" y="6550105"/>
                </a:cubicBezTo>
                <a:cubicBezTo>
                  <a:pt x="6665926" y="6645044"/>
                  <a:pt x="6669126" y="6627536"/>
                  <a:pt x="6671805" y="6687397"/>
                </a:cubicBezTo>
                <a:cubicBezTo>
                  <a:pt x="6682671" y="6733683"/>
                  <a:pt x="6665210" y="6772117"/>
                  <a:pt x="6669658" y="6806602"/>
                </a:cubicBezTo>
                <a:cubicBezTo>
                  <a:pt x="6661174" y="6812658"/>
                  <a:pt x="6667097" y="6831470"/>
                  <a:pt x="6675783" y="6850325"/>
                </a:cubicBezTo>
                <a:lnTo>
                  <a:pt x="6679704" y="6858000"/>
                </a:lnTo>
                <a:lnTo>
                  <a:pt x="4532241" y="6858000"/>
                </a:lnTo>
                <a:lnTo>
                  <a:pt x="120859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5C45770-AD08-B61A-4593-108CAC5EB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465" y="2194102"/>
            <a:ext cx="4140013" cy="3908586"/>
          </a:xfrm>
        </p:spPr>
        <p:txBody>
          <a:bodyPr>
            <a:normAutofit/>
          </a:bodyPr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672971247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21D2B56B-CF46-5607-9A95-25536D540881}"/>
              </a:ext>
            </a:extLst>
          </p:cNvPr>
          <p:cNvSpPr txBox="1"/>
          <p:nvPr/>
        </p:nvSpPr>
        <p:spPr>
          <a:xfrm>
            <a:off x="3804675" y="2917539"/>
            <a:ext cx="4591701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6000" dirty="0"/>
              <a:t>Insectivore</a:t>
            </a:r>
          </a:p>
        </p:txBody>
      </p:sp>
    </p:spTree>
    <p:extLst>
      <p:ext uri="{BB962C8B-B14F-4D97-AF65-F5344CB8AC3E}">
        <p14:creationId xmlns:p14="http://schemas.microsoft.com/office/powerpoint/2010/main" val="28532397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Adaptation fait</vt:lpstr>
      <vt:lpstr>Quel est le type de régime alimentaire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37</cp:revision>
  <dcterms:created xsi:type="dcterms:W3CDTF">2025-01-21T15:12:43Z</dcterms:created>
  <dcterms:modified xsi:type="dcterms:W3CDTF">2025-01-21T15:27:21Z</dcterms:modified>
</cp:coreProperties>
</file>