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97EB33-1F72-8DFD-43E3-6979689D8BD6}" v="174" dt="2026-04-20T13:19:11.8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8000">
                <a:solidFill>
                  <a:schemeClr val="accent6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</a:rPr>
              <a:t>labyrinthe</a:t>
            </a:r>
            <a:endParaRPr lang="fr-FR" sz="4000">
              <a:solidFill>
                <a:schemeClr val="accent6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Judy </a:t>
            </a:r>
            <a:r>
              <a:rPr lang="fr-FR" dirty="0" err="1"/>
              <a:t>Duquet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384F92-26FF-9878-D7BD-C858726A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Dirige la balle (avant, arrière, côté)</a:t>
            </a:r>
          </a:p>
        </p:txBody>
      </p:sp>
      <p:pic>
        <p:nvPicPr>
          <p:cNvPr id="4" name="Espace réservé du contenu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B0BAB9FA-A05C-4649-23CE-A6F473CCF7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0348" y="1943894"/>
            <a:ext cx="5711304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921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88DA8E-DB1C-5294-90FD-82CA31936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Appuyer sur espace pour que le jeu recommen</a:t>
            </a:r>
            <a:r>
              <a:rPr lang="fr-FR"/>
              <a:t>ce </a:t>
            </a:r>
            <a:endParaRPr lang="fr-FR" dirty="0"/>
          </a:p>
        </p:txBody>
      </p:sp>
      <p:pic>
        <p:nvPicPr>
          <p:cNvPr id="4" name="Espace réservé du contenu 3" descr="Une image contenant texte, capture d’écran, Police, Lilas&#10;&#10;Le contenu généré par l’IA peut être incorrect.">
            <a:extLst>
              <a:ext uri="{FF2B5EF4-FFF2-40B4-BE49-F238E27FC236}">
                <a16:creationId xmlns:a16="http://schemas.microsoft.com/office/drawing/2014/main" id="{2CA480F1-4BD4-9A04-5902-A7C56F3CFB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305" y="2263309"/>
            <a:ext cx="6096000" cy="3785937"/>
          </a:xfrm>
          <a:prstGeom prst="rect">
            <a:avLst/>
          </a:prstGeom>
        </p:spPr>
      </p:pic>
      <p:pic>
        <p:nvPicPr>
          <p:cNvPr id="5" name="Image 4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C25D9DCF-5A4B-5867-7C06-6D4E2E19A1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0229" y="2619376"/>
            <a:ext cx="4781711" cy="227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71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7F97D0F1-8CA8-87A5-7520-F7FCC9E6DA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935" y="523216"/>
            <a:ext cx="7466886" cy="5819613"/>
          </a:xfrm>
          <a:prstGeom prst="rect">
            <a:avLst/>
          </a:prstGeom>
        </p:spPr>
      </p:pic>
      <p:pic>
        <p:nvPicPr>
          <p:cNvPr id="5" name="Image 4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4D5DD9EB-76A5-E715-029B-B8DFB23865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8056" y="256852"/>
            <a:ext cx="1995245" cy="635721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D93E1726-3FC2-15F7-B5EC-DB6E598A96B6}"/>
              </a:ext>
            </a:extLst>
          </p:cNvPr>
          <p:cNvSpPr txBox="1"/>
          <p:nvPr/>
        </p:nvSpPr>
        <p:spPr>
          <a:xfrm>
            <a:off x="7809562" y="2549829"/>
            <a:ext cx="1466325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400" dirty="0"/>
              <a:t>Change les différents </a:t>
            </a:r>
            <a:r>
              <a:rPr lang="fr-FR" sz="2400"/>
              <a:t>fonds</a:t>
            </a:r>
            <a:r>
              <a:rPr lang="fr-FR" sz="2400" dirty="0"/>
              <a:t> d'écran</a:t>
            </a:r>
          </a:p>
        </p:txBody>
      </p:sp>
    </p:spTree>
    <p:extLst>
      <p:ext uri="{BB962C8B-B14F-4D97-AF65-F5344CB8AC3E}">
        <p14:creationId xmlns:p14="http://schemas.microsoft.com/office/powerpoint/2010/main" val="2691238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Une image contenant Rectangle, vert, carré, capture d’écran&#10;&#10;Le contenu généré par l’IA peut être incorrect.">
            <a:extLst>
              <a:ext uri="{FF2B5EF4-FFF2-40B4-BE49-F238E27FC236}">
                <a16:creationId xmlns:a16="http://schemas.microsoft.com/office/drawing/2014/main" id="{D86648C3-A181-52DC-291A-D17344A5BB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36478" y="-244728"/>
            <a:ext cx="6096000" cy="3920044"/>
          </a:xfrm>
          <a:prstGeom prst="rect">
            <a:avLst/>
          </a:prstGeom>
        </p:spPr>
      </p:pic>
      <p:pic>
        <p:nvPicPr>
          <p:cNvPr id="5" name="Image 4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7ED14226-8742-DBB2-18B5-2B025D85C0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205" y="-408041"/>
            <a:ext cx="6200775" cy="4238625"/>
          </a:xfrm>
          <a:prstGeom prst="rect">
            <a:avLst/>
          </a:prstGeom>
        </p:spPr>
      </p:pic>
      <p:pic>
        <p:nvPicPr>
          <p:cNvPr id="6" name="Image 5" descr="Une image contenant texte, capture d’écran, Police, Lilas&#10;&#10;Le contenu généré par l’IA peut être incorrect.">
            <a:extLst>
              <a:ext uri="{FF2B5EF4-FFF2-40B4-BE49-F238E27FC236}">
                <a16:creationId xmlns:a16="http://schemas.microsoft.com/office/drawing/2014/main" id="{E60604A5-02C1-A0DA-CBDD-16B25FDFF4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48216" y="2921512"/>
            <a:ext cx="6334125" cy="3933825"/>
          </a:xfrm>
          <a:prstGeom prst="rect">
            <a:avLst/>
          </a:prstGeom>
        </p:spPr>
      </p:pic>
      <p:pic>
        <p:nvPicPr>
          <p:cNvPr id="7" name="Image 6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6435AED0-98EF-EE24-1DE3-D51D83D63C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3255" y="3084163"/>
            <a:ext cx="6114405" cy="377642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C59236A-95AD-7997-0F14-4C8C2BE9BF85}"/>
              </a:ext>
            </a:extLst>
          </p:cNvPr>
          <p:cNvSpPr txBox="1"/>
          <p:nvPr/>
        </p:nvSpPr>
        <p:spPr>
          <a:xfrm>
            <a:off x="3055355" y="2784267"/>
            <a:ext cx="609591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600" dirty="0"/>
              <a:t>Les différents fonds d'</a:t>
            </a:r>
            <a:r>
              <a:rPr lang="fr-FR" sz="3600"/>
              <a:t>écran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133110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897325-5725-2A37-9B69-0974E8FBE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 au </a:t>
            </a:r>
            <a:r>
              <a:rPr lang="fr-FR"/>
              <a:t>début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4CB215DD-7BDC-F71E-AF5E-1179C52C8A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689" y="1568581"/>
            <a:ext cx="3648173" cy="41148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4BEBD33-3E35-B4A7-E8C2-0523F84F19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0016" y="909638"/>
            <a:ext cx="6629400" cy="503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754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3FB54C-6377-DE50-F617-6097B6AB7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Quand la balle touche le labyrinthe recommence </a:t>
            </a:r>
          </a:p>
        </p:txBody>
      </p:sp>
      <p:pic>
        <p:nvPicPr>
          <p:cNvPr id="4" name="Espace réservé du contenu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E5E774F7-2A4A-2609-DCC5-7FB1331A49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805" y="2377434"/>
            <a:ext cx="4551438" cy="2751817"/>
          </a:xfrm>
          <a:prstGeom prst="rect">
            <a:avLst/>
          </a:prstGeom>
        </p:spPr>
      </p:pic>
      <p:pic>
        <p:nvPicPr>
          <p:cNvPr id="6" name="Image 5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DDC8CD9B-6E02-38E0-EAAA-1BD94FA439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4137" y="1870129"/>
            <a:ext cx="615315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106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52BA0E-5AAF-B5B9-0A25-393C7A5CA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Faire disparaitre la balle </a:t>
            </a:r>
          </a:p>
        </p:txBody>
      </p:sp>
      <p:pic>
        <p:nvPicPr>
          <p:cNvPr id="4" name="Espace réservé du contenu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FBC606A3-F2B1-C7C4-B78C-5EC431AA23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0398" y="2326348"/>
            <a:ext cx="4717135" cy="2213351"/>
          </a:xfrm>
          <a:prstGeom prst="rect">
            <a:avLst/>
          </a:prstGeom>
        </p:spPr>
      </p:pic>
      <p:pic>
        <p:nvPicPr>
          <p:cNvPr id="6" name="Image 5" descr="Une image contenant texte, capture d’écran, Police, Bleu électrique&#10;&#10;Le contenu généré par l’IA peut être incorrect.">
            <a:extLst>
              <a:ext uri="{FF2B5EF4-FFF2-40B4-BE49-F238E27FC236}">
                <a16:creationId xmlns:a16="http://schemas.microsoft.com/office/drawing/2014/main" id="{885B9D6C-2423-4283-8FD5-569790241B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8712" y="1275623"/>
            <a:ext cx="2317965" cy="4319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916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499047-2F9A-F9E8-F762-4F7C727A0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 fait apparaitre ou disparaitre</a:t>
            </a:r>
            <a:endParaRPr lang="fr-FR" dirty="0"/>
          </a:p>
        </p:txBody>
      </p:sp>
      <p:pic>
        <p:nvPicPr>
          <p:cNvPr id="4" name="Espace réservé du contenu 3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831312DB-B355-D7AB-A4A4-CF2E3F38E0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2050" y="2085962"/>
            <a:ext cx="3771900" cy="41148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5E1EA56-A1BA-8B25-D581-83D3F55B2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0252" y="1295401"/>
            <a:ext cx="2652954" cy="518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15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78BC90-BB90-13D4-E564-509DCAC46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Fait apparaitre et disparaitre le labyrinthe </a:t>
            </a:r>
            <a:r>
              <a:rPr lang="fr-FR"/>
              <a:t>selon le fond d'écran</a:t>
            </a:r>
            <a:endParaRPr lang="fr-FR" dirty="0"/>
          </a:p>
        </p:txBody>
      </p:sp>
      <p:pic>
        <p:nvPicPr>
          <p:cNvPr id="4" name="Espace réservé du contenu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859250B8-DFB4-A93A-5634-C64407ED40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7341" y="2008470"/>
            <a:ext cx="3275556" cy="4114800"/>
          </a:xfrm>
          <a:prstGeom prst="rect">
            <a:avLst/>
          </a:prstGeom>
        </p:spPr>
      </p:pic>
      <p:pic>
        <p:nvPicPr>
          <p:cNvPr id="5" name="Image 4" descr="Une image contenant vert, Rectangle, diagramme, conception&#10;&#10;Le contenu généré par l’IA peut être incorrect.">
            <a:extLst>
              <a:ext uri="{FF2B5EF4-FFF2-40B4-BE49-F238E27FC236}">
                <a16:creationId xmlns:a16="http://schemas.microsoft.com/office/drawing/2014/main" id="{91393FA3-2968-6176-BB2D-D613BA765B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9910" y="1258347"/>
            <a:ext cx="3826790" cy="2830218"/>
          </a:xfrm>
          <a:prstGeom prst="rect">
            <a:avLst/>
          </a:prstGeom>
        </p:spPr>
      </p:pic>
      <p:pic>
        <p:nvPicPr>
          <p:cNvPr id="6" name="Image 5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D895E59A-5DF5-0FA8-1FA9-08CFC319E4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8001" y="4001145"/>
            <a:ext cx="4952032" cy="285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238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A6B715-BB22-E11C-E1A8-2E89F4F1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Faire apparaitre "You </a:t>
            </a:r>
            <a:r>
              <a:rPr lang="fr-FR" dirty="0" err="1"/>
              <a:t>win</a:t>
            </a:r>
            <a:r>
              <a:rPr lang="fr-FR" dirty="0"/>
              <a:t>" lorsque va à la fin du labyrinthe</a:t>
            </a:r>
          </a:p>
        </p:txBody>
      </p:sp>
      <p:pic>
        <p:nvPicPr>
          <p:cNvPr id="4" name="Espace réservé du contenu 3" descr="Une image contenant texte, capture d’écran, Graphique, Police&#10;&#10;Le contenu généré par l’IA peut être incorrect.">
            <a:extLst>
              <a:ext uri="{FF2B5EF4-FFF2-40B4-BE49-F238E27FC236}">
                <a16:creationId xmlns:a16="http://schemas.microsoft.com/office/drawing/2014/main" id="{6E8C5230-F1C6-3F75-E38D-BF3D4F7EC2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5909" y="1968085"/>
            <a:ext cx="5488945" cy="4114800"/>
          </a:xfrm>
          <a:prstGeom prst="rect">
            <a:avLst/>
          </a:prstGeom>
        </p:spPr>
      </p:pic>
      <p:pic>
        <p:nvPicPr>
          <p:cNvPr id="5" name="Image 4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730AAD06-BB25-6C06-F848-2928B426EC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9307" y="3143816"/>
            <a:ext cx="5074403" cy="306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0941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labyrinthe</vt:lpstr>
      <vt:lpstr>Présentation PowerPoint</vt:lpstr>
      <vt:lpstr>Présentation PowerPoint</vt:lpstr>
      <vt:lpstr>Va au début</vt:lpstr>
      <vt:lpstr>Quand la balle touche le labyrinthe recommence </vt:lpstr>
      <vt:lpstr>Faire disparaitre la balle </vt:lpstr>
      <vt:lpstr>Le fait apparaitre ou disparaitre</vt:lpstr>
      <vt:lpstr>Fait apparaitre et disparaitre le labyrinthe selon le fond d'écran</vt:lpstr>
      <vt:lpstr>Faire apparaitre "You win" lorsque va à la fin du labyrinthe</vt:lpstr>
      <vt:lpstr>Dirige la balle (avant, arrière, côté)</vt:lpstr>
      <vt:lpstr>Appuyer sur espace pour que le jeu recommence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245</cp:revision>
  <dcterms:created xsi:type="dcterms:W3CDTF">2026-04-08T15:44:29Z</dcterms:created>
  <dcterms:modified xsi:type="dcterms:W3CDTF">2026-04-20T13:23:25Z</dcterms:modified>
</cp:coreProperties>
</file>