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9A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EA50EAB-56C1-F2F1-7409-0E56EE0F6805}" v="98" dt="2025-03-11T14:23:49.6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11/03/2025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11/03/2025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11/03/2025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217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11/03/2025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11/03/2025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9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11/03/2025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11/03/2025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11/03/2025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11/03/2025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11/03/2025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11/03/2025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90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8941B0-F4D5-4460-BCAD-F7E2B41A8257}" type="datetimeFigureOut">
              <a:rPr lang="fr-FR" smtClean="0"/>
              <a:t>11/03/2025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09A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Conquête spatiale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/>
              <a:t>Fait par Judy </a:t>
            </a:r>
            <a:r>
              <a:rPr lang="fr-FR" dirty="0" err="1"/>
              <a:t>Duquet</a:t>
            </a:r>
          </a:p>
        </p:txBody>
      </p:sp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09A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C17664-6FB0-5D10-ED0F-47A99E2DB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Saturne V (5)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844E4C1-ABDA-88A4-578F-AF44C85DEA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r-FR" dirty="0"/>
              <a:t>Qui ou Quoi</a:t>
            </a:r>
          </a:p>
        </p:txBody>
      </p:sp>
      <p:pic>
        <p:nvPicPr>
          <p:cNvPr id="4" name="Image 3" descr="Une image contenant transport, ciel, fusée, missile&#10;&#10;Le contenu généré par l’IA peut être incorrect.">
            <a:extLst>
              <a:ext uri="{FF2B5EF4-FFF2-40B4-BE49-F238E27FC236}">
                <a16:creationId xmlns:a16="http://schemas.microsoft.com/office/drawing/2014/main" id="{B1BDF24A-BB8B-17F5-0E72-BEE972902E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409" y="2615870"/>
            <a:ext cx="3167332" cy="3883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0013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09AFC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2BB0722-09BC-8810-E35E-B433703FDA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9229779-506D-114F-7BBF-7B3FE6B053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r-FR" dirty="0"/>
              <a:t>Quand: Dans les année</a:t>
            </a:r>
            <a:r>
              <a:rPr lang="fr-FR"/>
              <a:t> 1960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085509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09AFC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7BAAEEA-5E89-E672-9C5B-BD14DA962E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3D8AD8D-C81C-C69A-449D-869A2FE247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r-FR" dirty="0"/>
              <a:t>Nationalité: États-Unis</a:t>
            </a:r>
          </a:p>
        </p:txBody>
      </p:sp>
      <p:pic>
        <p:nvPicPr>
          <p:cNvPr id="4" name="Image 3" descr="Une image contenant drapeau, Drapeau des États-Unis, Jour du drapeau (USA), Rectangle&#10;&#10;Le contenu généré par l’IA peut être incorrect.">
            <a:extLst>
              <a:ext uri="{FF2B5EF4-FFF2-40B4-BE49-F238E27FC236}">
                <a16:creationId xmlns:a16="http://schemas.microsoft.com/office/drawing/2014/main" id="{9F55EF4B-11A6-F87B-D07D-C3DDC2F8DF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6813" y="2819400"/>
            <a:ext cx="4754412" cy="2599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994019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Conquête spatiale </vt:lpstr>
      <vt:lpstr>Saturne V (5)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34</cp:revision>
  <dcterms:created xsi:type="dcterms:W3CDTF">2025-03-11T14:12:03Z</dcterms:created>
  <dcterms:modified xsi:type="dcterms:W3CDTF">2025-03-11T14:26:19Z</dcterms:modified>
</cp:coreProperties>
</file>