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9BF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05E8DA1-67CF-F6CE-7130-C22C777031F2}" v="79" dt="2025-01-21T15:23:39.199"/>
    <p1510:client id="{E495FC60-B7FE-F1F3-B1DC-ED1EFA121B1B}" v="46" dt="2025-01-21T15:16:53.33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84" y="3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21/01/2025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104911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21/01/2025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727872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21/01/2025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021775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21/01/2025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417956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21/01/2025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669234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21/01/2025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476322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21/01/2025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118665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21/01/2025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958540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21/01/2025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402013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21/01/2025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064072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21/01/2025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109033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38941B0-F4D5-4460-BCAD-F7E2B41A8257}" type="datetimeFigureOut">
              <a:rPr lang="fr-FR" smtClean="0"/>
              <a:t>21/01/2025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71127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9BFF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365849" y="863571"/>
            <a:ext cx="9144000" cy="2387600"/>
          </a:xfrm>
        </p:spPr>
        <p:txBody>
          <a:bodyPr>
            <a:normAutofit/>
          </a:bodyPr>
          <a:lstStyle/>
          <a:p>
            <a:r>
              <a:rPr lang="fr-FR" sz="6600" dirty="0">
                <a:latin typeface="Forte"/>
              </a:rPr>
              <a:t>Adaptation 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65849" y="3256981"/>
            <a:ext cx="9144000" cy="1655762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 sz="2800" dirty="0"/>
              <a:t>Fait par Judy </a:t>
            </a:r>
            <a:r>
              <a:rPr lang="fr-FR" sz="2800" err="1"/>
              <a:t>Duquet</a:t>
            </a:r>
            <a:endParaRPr lang="fr-FR" sz="2800"/>
          </a:p>
        </p:txBody>
      </p:sp>
    </p:spTree>
    <p:extLst>
      <p:ext uri="{BB962C8B-B14F-4D97-AF65-F5344CB8AC3E}">
        <p14:creationId xmlns:p14="http://schemas.microsoft.com/office/powerpoint/2010/main" val="37840890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9BFF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AF5E694-161A-B789-95B3-ADBA8BF009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latin typeface="Forte"/>
              </a:rPr>
              <a:t>Quel est le type de patte ?</a:t>
            </a:r>
          </a:p>
        </p:txBody>
      </p:sp>
      <p:pic>
        <p:nvPicPr>
          <p:cNvPr id="4" name="Espace réservé du contenu 3" descr="Une image contenant croquis, dessin, art, Dessin au trait&#10;&#10;Le contenu généré par l’IA peut être incorrect.">
            <a:extLst>
              <a:ext uri="{FF2B5EF4-FFF2-40B4-BE49-F238E27FC236}">
                <a16:creationId xmlns:a16="http://schemas.microsoft.com/office/drawing/2014/main" id="{35AE3640-AEC1-239A-890E-F9A596D3164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rcRect l="-248" t="610" r="248"/>
          <a:stretch/>
        </p:blipFill>
        <p:spPr>
          <a:xfrm>
            <a:off x="1549340" y="1921164"/>
            <a:ext cx="4693854" cy="3351730"/>
          </a:xfrm>
        </p:spPr>
      </p:pic>
      <p:sp>
        <p:nvSpPr>
          <p:cNvPr id="3" name="ZoneTexte 2">
            <a:extLst>
              <a:ext uri="{FF2B5EF4-FFF2-40B4-BE49-F238E27FC236}">
                <a16:creationId xmlns:a16="http://schemas.microsoft.com/office/drawing/2014/main" id="{D2D8CA5B-F346-C8B8-97B5-7041E871ADB3}"/>
              </a:ext>
            </a:extLst>
          </p:cNvPr>
          <p:cNvSpPr txBox="1"/>
          <p:nvPr/>
        </p:nvSpPr>
        <p:spPr>
          <a:xfrm rot="960000">
            <a:off x="7546675" y="3039949"/>
            <a:ext cx="3444240" cy="76944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fr-FR" sz="4400" dirty="0">
                <a:solidFill>
                  <a:srgbClr val="7030A0"/>
                </a:solidFill>
                <a:latin typeface="Forte"/>
              </a:rPr>
              <a:t>Grimpeur</a:t>
            </a:r>
          </a:p>
        </p:txBody>
      </p:sp>
    </p:spTree>
    <p:extLst>
      <p:ext uri="{BB962C8B-B14F-4D97-AF65-F5344CB8AC3E}">
        <p14:creationId xmlns:p14="http://schemas.microsoft.com/office/powerpoint/2010/main" val="35083778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9BFF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BF9ED2D-401D-32D9-F3FF-E1102B736F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2FD7F08-F709-EF52-4A32-14D0A17660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3410795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ptos" panose="020B00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Grand écran</PresentationFormat>
  <Paragraphs>0</Paragraphs>
  <Slides>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4" baseType="lpstr">
      <vt:lpstr>Thème Office</vt:lpstr>
      <vt:lpstr>Adaptation </vt:lpstr>
      <vt:lpstr>Quel est le type de patte ?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80</cp:revision>
  <dcterms:created xsi:type="dcterms:W3CDTF">2025-01-21T15:11:59Z</dcterms:created>
  <dcterms:modified xsi:type="dcterms:W3CDTF">2025-01-21T15:24:47Z</dcterms:modified>
</cp:coreProperties>
</file>