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5E8DA1-67CF-F6CE-7130-C22C777031F2}" v="79" dt="2025-01-21T15:23:39.199"/>
    <p1510:client id="{E495FC60-B7FE-F1F3-B1DC-ED1EFA121B1B}" v="46" dt="2025-01-21T15:16:53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B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5849" y="863571"/>
            <a:ext cx="9144000" cy="2387600"/>
          </a:xfrm>
        </p:spPr>
        <p:txBody>
          <a:bodyPr>
            <a:normAutofit/>
          </a:bodyPr>
          <a:lstStyle/>
          <a:p>
            <a:r>
              <a:rPr lang="fr-FR" sz="6600" dirty="0">
                <a:latin typeface="Forte"/>
              </a:rPr>
              <a:t>Adaptation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5849" y="325698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800" dirty="0"/>
              <a:t>Fait par Judy </a:t>
            </a:r>
            <a:r>
              <a:rPr lang="fr-FR" sz="2800" err="1"/>
              <a:t>Duquet</a:t>
            </a:r>
            <a:endParaRPr lang="fr-FR" sz="280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B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5E694-161A-B789-95B3-ADBA8BF0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Forte"/>
              </a:rPr>
              <a:t>Quel est le type de patte ?</a:t>
            </a:r>
          </a:p>
        </p:txBody>
      </p:sp>
      <p:pic>
        <p:nvPicPr>
          <p:cNvPr id="4" name="Espace réservé du contenu 3" descr="Une image contenant croquis, dessin, art, Dessin au trait&#10;&#10;Le contenu généré par l’IA peut être incorrect.">
            <a:extLst>
              <a:ext uri="{FF2B5EF4-FFF2-40B4-BE49-F238E27FC236}">
                <a16:creationId xmlns:a16="http://schemas.microsoft.com/office/drawing/2014/main" id="{35AE3640-AEC1-239A-890E-F9A596D316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-248" t="610" r="248"/>
          <a:stretch/>
        </p:blipFill>
        <p:spPr>
          <a:xfrm>
            <a:off x="1549340" y="1921164"/>
            <a:ext cx="4693854" cy="3351730"/>
          </a:xfr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2D8CA5B-F346-C8B8-97B5-7041E871ADB3}"/>
              </a:ext>
            </a:extLst>
          </p:cNvPr>
          <p:cNvSpPr txBox="1"/>
          <p:nvPr/>
        </p:nvSpPr>
        <p:spPr>
          <a:xfrm rot="960000">
            <a:off x="7546675" y="3039949"/>
            <a:ext cx="344424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4400" dirty="0">
                <a:solidFill>
                  <a:srgbClr val="7030A0"/>
                </a:solidFill>
                <a:latin typeface="Forte"/>
              </a:rPr>
              <a:t>Grimpeur</a:t>
            </a:r>
          </a:p>
        </p:txBody>
      </p:sp>
    </p:spTree>
    <p:extLst>
      <p:ext uri="{BB962C8B-B14F-4D97-AF65-F5344CB8AC3E}">
        <p14:creationId xmlns:p14="http://schemas.microsoft.com/office/powerpoint/2010/main" val="350837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B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9ED2D-401D-32D9-F3FF-E1102B73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FD7F08-F709-EF52-4A32-14D0A1766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1079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</vt:lpstr>
      <vt:lpstr>Quel est le type de patte 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80</cp:revision>
  <dcterms:created xsi:type="dcterms:W3CDTF">2025-01-21T15:11:59Z</dcterms:created>
  <dcterms:modified xsi:type="dcterms:W3CDTF">2025-01-21T15:24:47Z</dcterms:modified>
</cp:coreProperties>
</file>