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8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3FAE8B-DE45-C2B3-F455-19180DABBEC7}" v="155" dt="2025-02-04T15:37:4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eune pousse verte sortant de terre">
            <a:extLst>
              <a:ext uri="{FF2B5EF4-FFF2-40B4-BE49-F238E27FC236}">
                <a16:creationId xmlns:a16="http://schemas.microsoft.com/office/drawing/2014/main" id="{763C29F2-0F21-7A00-EBBA-67409F26B74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9434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5200" y="965200"/>
            <a:ext cx="8133751" cy="1178228"/>
          </a:xfrm>
        </p:spPr>
        <p:txBody>
          <a:bodyPr>
            <a:normAutofit fontScale="90000"/>
          </a:bodyPr>
          <a:lstStyle/>
          <a:p>
            <a:pPr algn="l"/>
            <a:r>
              <a:rPr lang="fr-FR" sz="1150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Germination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65200" y="2142229"/>
            <a:ext cx="10261600" cy="236756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fr-FR" sz="3200"/>
              <a:t>Fait par Judy Duquet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8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213799-672C-BAFB-0C03-79A9615D0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quoi associe-t-on la gemmule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F71B15-9237-D9DE-AB79-FC9DE8D5D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2098797"/>
            <a:ext cx="2751825" cy="13320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6000" dirty="0">
                <a:latin typeface="Baguet Script"/>
              </a:rPr>
              <a:t>Feuille</a:t>
            </a:r>
          </a:p>
        </p:txBody>
      </p:sp>
    </p:spTree>
    <p:extLst>
      <p:ext uri="{BB962C8B-B14F-4D97-AF65-F5344CB8AC3E}">
        <p14:creationId xmlns:p14="http://schemas.microsoft.com/office/powerpoint/2010/main" val="325470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87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BA7EEE-98E4-9C33-8B82-2A793CD4D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E3C449-3D0B-AE08-8BFF-3495E7DCC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quoi associe-t-on le cotylédon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77DC41-7420-657E-3F9E-DB4D1FF1A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050" y="2098796"/>
            <a:ext cx="3427561" cy="13320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r-FR" sz="6000" dirty="0">
                <a:latin typeface="Baguet Script"/>
              </a:rPr>
              <a:t>Réservoir d'énergie</a:t>
            </a:r>
          </a:p>
        </p:txBody>
      </p:sp>
    </p:spTree>
    <p:extLst>
      <p:ext uri="{BB962C8B-B14F-4D97-AF65-F5344CB8AC3E}">
        <p14:creationId xmlns:p14="http://schemas.microsoft.com/office/powerpoint/2010/main" val="411275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87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80CB12-B070-28E8-D1F7-A417BAEBF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726E6-A38C-F619-7259-B64C94AD5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quoi associe-t-on la tigelle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9037D2-EC4B-5D62-88B9-6CE8C6708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031" y="1911890"/>
            <a:ext cx="3427561" cy="13320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6000" dirty="0">
                <a:latin typeface="Baguet Script"/>
              </a:rPr>
              <a:t>Tige</a:t>
            </a:r>
          </a:p>
        </p:txBody>
      </p:sp>
    </p:spTree>
    <p:extLst>
      <p:ext uri="{BB962C8B-B14F-4D97-AF65-F5344CB8AC3E}">
        <p14:creationId xmlns:p14="http://schemas.microsoft.com/office/powerpoint/2010/main" val="293058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87F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691422-0EB4-B1E3-4EBD-E91796D60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29D02F-259C-1D6B-DA5E-E686EFBD8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quoi associe-t-on la radicule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D12BA6-B3CE-7C80-BBFF-EED756B7E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862" y="1854381"/>
            <a:ext cx="3427561" cy="13320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6000" dirty="0">
                <a:latin typeface="Baguet Script"/>
              </a:rPr>
              <a:t>Racine</a:t>
            </a:r>
          </a:p>
        </p:txBody>
      </p:sp>
    </p:spTree>
    <p:extLst>
      <p:ext uri="{BB962C8B-B14F-4D97-AF65-F5344CB8AC3E}">
        <p14:creationId xmlns:p14="http://schemas.microsoft.com/office/powerpoint/2010/main" val="70178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Germination</vt:lpstr>
      <vt:lpstr>À quoi associe-t-on la gemmule ?</vt:lpstr>
      <vt:lpstr>À quoi associe-t-on le cotylédon ?</vt:lpstr>
      <vt:lpstr>À quoi associe-t-on la tigelle ?</vt:lpstr>
      <vt:lpstr>À quoi associe-t-on la radicule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54</cp:revision>
  <dcterms:created xsi:type="dcterms:W3CDTF">2025-02-04T15:28:57Z</dcterms:created>
  <dcterms:modified xsi:type="dcterms:W3CDTF">2025-02-04T15:38:32Z</dcterms:modified>
</cp:coreProperties>
</file>