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B2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D1EF0F-2929-701B-8BD0-AEFA350F52BE}" v="112" dt="2025-02-04T15:20:35.6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B2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Cycle de vie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Fait par Judy </a:t>
            </a:r>
            <a:r>
              <a:rPr lang="fr-FR" dirty="0" err="1"/>
              <a:t>Duquet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B2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660469-E3DD-D1DF-A894-5163D9E75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Germination</a:t>
            </a:r>
          </a:p>
        </p:txBody>
      </p:sp>
      <p:pic>
        <p:nvPicPr>
          <p:cNvPr id="4" name="Espace réservé du contenu 3" descr="Une image contenant légume, capture d’écran, plante, conception&#10;&#10;Le contenu généré par l’IA peut être incorrect.">
            <a:extLst>
              <a:ext uri="{FF2B5EF4-FFF2-40B4-BE49-F238E27FC236}">
                <a16:creationId xmlns:a16="http://schemas.microsoft.com/office/drawing/2014/main" id="{52EA819B-69B0-5273-D6D0-B58803F309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6373" y="1855833"/>
            <a:ext cx="6710990" cy="3816469"/>
          </a:xfrm>
        </p:spPr>
      </p:pic>
    </p:spTree>
    <p:extLst>
      <p:ext uri="{BB962C8B-B14F-4D97-AF65-F5344CB8AC3E}">
        <p14:creationId xmlns:p14="http://schemas.microsoft.com/office/powerpoint/2010/main" val="3123010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B2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6E382C-A8C5-D87D-F548-26A3B2C0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Floraison</a:t>
            </a:r>
          </a:p>
        </p:txBody>
      </p:sp>
      <p:pic>
        <p:nvPicPr>
          <p:cNvPr id="4" name="Espace réservé du contenu 3" descr="Une image contenant fleur, plante, pétale, Plante annuelle&#10;&#10;Le contenu généré par l’IA peut être incorrect.">
            <a:extLst>
              <a:ext uri="{FF2B5EF4-FFF2-40B4-BE49-F238E27FC236}">
                <a16:creationId xmlns:a16="http://schemas.microsoft.com/office/drawing/2014/main" id="{A2D1E673-2235-228A-5617-AA7113ECD0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8691" y="1714127"/>
            <a:ext cx="4128996" cy="4373052"/>
          </a:xfrm>
        </p:spPr>
      </p:pic>
    </p:spTree>
    <p:extLst>
      <p:ext uri="{BB962C8B-B14F-4D97-AF65-F5344CB8AC3E}">
        <p14:creationId xmlns:p14="http://schemas.microsoft.com/office/powerpoint/2010/main" val="1646952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B2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D9C847-C863-BA2A-5DC6-7AC7D2832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Pollinisation</a:t>
            </a:r>
          </a:p>
        </p:txBody>
      </p:sp>
      <p:pic>
        <p:nvPicPr>
          <p:cNvPr id="4" name="Espace réservé du contenu 3" descr="Une image contenant invertébré, abeille, insecte, Insecte à ailes membraneuses&#10;&#10;Le contenu généré par l’IA peut être incorrect.">
            <a:extLst>
              <a:ext uri="{FF2B5EF4-FFF2-40B4-BE49-F238E27FC236}">
                <a16:creationId xmlns:a16="http://schemas.microsoft.com/office/drawing/2014/main" id="{030268F3-355A-C676-1E88-872FFE0003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9339" y="2734829"/>
            <a:ext cx="6948756" cy="3352440"/>
          </a:xfrm>
        </p:spPr>
      </p:pic>
    </p:spTree>
    <p:extLst>
      <p:ext uri="{BB962C8B-B14F-4D97-AF65-F5344CB8AC3E}">
        <p14:creationId xmlns:p14="http://schemas.microsoft.com/office/powerpoint/2010/main" val="2919915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B2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147517-FCF6-309E-1BB0-F6DE38025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Fécondation</a:t>
            </a:r>
          </a:p>
        </p:txBody>
      </p:sp>
      <p:pic>
        <p:nvPicPr>
          <p:cNvPr id="7" name="Espace réservé du contenu 6" descr="Une image contenant texte, capture d’écran, diagramme&#10;&#10;Le contenu généré par l’IA peut être incorrect.">
            <a:extLst>
              <a:ext uri="{FF2B5EF4-FFF2-40B4-BE49-F238E27FC236}">
                <a16:creationId xmlns:a16="http://schemas.microsoft.com/office/drawing/2014/main" id="{427120CE-1BB5-13E4-17F0-2B1161EBAC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38074" y="1706308"/>
            <a:ext cx="5569248" cy="4791254"/>
          </a:xfrm>
        </p:spPr>
      </p:pic>
    </p:spTree>
    <p:extLst>
      <p:ext uri="{BB962C8B-B14F-4D97-AF65-F5344CB8AC3E}">
        <p14:creationId xmlns:p14="http://schemas.microsoft.com/office/powerpoint/2010/main" val="859251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B2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03C4E0-846F-1174-1CF4-8CE1BAA4F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Fructification</a:t>
            </a:r>
          </a:p>
        </p:txBody>
      </p:sp>
      <p:pic>
        <p:nvPicPr>
          <p:cNvPr id="4" name="Espace réservé du contenu 3" descr="Une image contenant fruit, arbre, plein air, arbre fruitier&#10;&#10;Le contenu généré par l’IA peut être incorrect.">
            <a:extLst>
              <a:ext uri="{FF2B5EF4-FFF2-40B4-BE49-F238E27FC236}">
                <a16:creationId xmlns:a16="http://schemas.microsoft.com/office/drawing/2014/main" id="{2BA51DA0-A536-8212-1292-2FD9E7B56F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29013" y="2053432"/>
            <a:ext cx="5133975" cy="3895725"/>
          </a:xfrm>
        </p:spPr>
      </p:pic>
    </p:spTree>
    <p:extLst>
      <p:ext uri="{BB962C8B-B14F-4D97-AF65-F5344CB8AC3E}">
        <p14:creationId xmlns:p14="http://schemas.microsoft.com/office/powerpoint/2010/main" val="10316947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Cycle de vie</vt:lpstr>
      <vt:lpstr>Germination</vt:lpstr>
      <vt:lpstr>Floraison</vt:lpstr>
      <vt:lpstr>Pollinisation</vt:lpstr>
      <vt:lpstr>Fécondation</vt:lpstr>
      <vt:lpstr>Fructification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35</cp:revision>
  <dcterms:created xsi:type="dcterms:W3CDTF">2025-02-04T15:14:15Z</dcterms:created>
  <dcterms:modified xsi:type="dcterms:W3CDTF">2025-02-04T15:21:00Z</dcterms:modified>
</cp:coreProperties>
</file>