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6008A-32BD-B6B6-151D-09CFE2A7C3F9}" v="215" dt="2026-04-21T15:44:03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F0C2E5D-B08F-4A99-9D15-59D33148F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47167"/>
            <a:ext cx="1861854" cy="717514"/>
            <a:chOff x="0" y="238499"/>
            <a:chExt cx="1861854" cy="717514"/>
          </a:xfrm>
          <a:solidFill>
            <a:schemeClr val="bg1"/>
          </a:solidFill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B8F35D-FB89-4C40-8A99-E46DDA0213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E16C8D8F-10E9-4498-ABDB-0F923F8B68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E5A83E3-8A11-4492-BB6E-F5F2240316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5FC669C-CD13-4F4A-AFFF-4029D34F2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238499"/>
              <a:ext cx="1861854" cy="717514"/>
              <a:chOff x="0" y="604259"/>
              <a:chExt cx="1861854" cy="717514"/>
            </a:xfrm>
            <a:grpFill/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6617B5AA-8A0D-41D3-B2EF-8BC53E3B7D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604259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7963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283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7963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283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572EB308-9A4E-4332-A908-22F2978D7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1043994"/>
                <a:ext cx="1861854" cy="277779"/>
              </a:xfrm>
              <a:custGeom>
                <a:avLst/>
                <a:gdLst>
                  <a:gd name="connsiteX0" fmla="*/ 180458 w 1861854"/>
                  <a:gd name="connsiteY0" fmla="*/ 0 h 277779"/>
                  <a:gd name="connsiteX1" fmla="*/ 419222 w 1861854"/>
                  <a:gd name="connsiteY1" fmla="*/ 238761 h 277779"/>
                  <a:gd name="connsiteX2" fmla="*/ 657984 w 1861854"/>
                  <a:gd name="connsiteY2" fmla="*/ 0 h 277779"/>
                  <a:gd name="connsiteX3" fmla="*/ 896745 w 1861854"/>
                  <a:gd name="connsiteY3" fmla="*/ 238761 h 277779"/>
                  <a:gd name="connsiteX4" fmla="*/ 1135754 w 1861854"/>
                  <a:gd name="connsiteY4" fmla="*/ 0 h 277779"/>
                  <a:gd name="connsiteX5" fmla="*/ 1374516 w 1861854"/>
                  <a:gd name="connsiteY5" fmla="*/ 238761 h 277779"/>
                  <a:gd name="connsiteX6" fmla="*/ 1613277 w 1861854"/>
                  <a:gd name="connsiteY6" fmla="*/ 0 h 277779"/>
                  <a:gd name="connsiteX7" fmla="*/ 1861854 w 1861854"/>
                  <a:gd name="connsiteY7" fmla="*/ 248577 h 277779"/>
                  <a:gd name="connsiteX8" fmla="*/ 1842470 w 1861854"/>
                  <a:gd name="connsiteY8" fmla="*/ 268208 h 277779"/>
                  <a:gd name="connsiteX9" fmla="*/ 1613277 w 1861854"/>
                  <a:gd name="connsiteY9" fmla="*/ 39017 h 277779"/>
                  <a:gd name="connsiteX10" fmla="*/ 1374516 w 1861854"/>
                  <a:gd name="connsiteY10" fmla="*/ 277779 h 277779"/>
                  <a:gd name="connsiteX11" fmla="*/ 1135754 w 1861854"/>
                  <a:gd name="connsiteY11" fmla="*/ 39017 h 277779"/>
                  <a:gd name="connsiteX12" fmla="*/ 896745 w 1861854"/>
                  <a:gd name="connsiteY12" fmla="*/ 277779 h 277779"/>
                  <a:gd name="connsiteX13" fmla="*/ 657984 w 1861854"/>
                  <a:gd name="connsiteY13" fmla="*/ 39017 h 277779"/>
                  <a:gd name="connsiteX14" fmla="*/ 419222 w 1861854"/>
                  <a:gd name="connsiteY14" fmla="*/ 277779 h 277779"/>
                  <a:gd name="connsiteX15" fmla="*/ 180458 w 1861854"/>
                  <a:gd name="connsiteY15" fmla="*/ 39017 h 277779"/>
                  <a:gd name="connsiteX16" fmla="*/ 0 w 1861854"/>
                  <a:gd name="connsiteY16" fmla="*/ 219475 h 277779"/>
                  <a:gd name="connsiteX17" fmla="*/ 0 w 1861854"/>
                  <a:gd name="connsiteY17" fmla="*/ 180458 h 277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61854" h="277779">
                    <a:moveTo>
                      <a:pt x="180458" y="0"/>
                    </a:moveTo>
                    <a:lnTo>
                      <a:pt x="419222" y="238761"/>
                    </a:lnTo>
                    <a:lnTo>
                      <a:pt x="657984" y="0"/>
                    </a:lnTo>
                    <a:lnTo>
                      <a:pt x="896745" y="238761"/>
                    </a:lnTo>
                    <a:lnTo>
                      <a:pt x="1135754" y="0"/>
                    </a:lnTo>
                    <a:lnTo>
                      <a:pt x="1374516" y="238761"/>
                    </a:lnTo>
                    <a:lnTo>
                      <a:pt x="1613277" y="0"/>
                    </a:lnTo>
                    <a:lnTo>
                      <a:pt x="1861854" y="248577"/>
                    </a:lnTo>
                    <a:lnTo>
                      <a:pt x="1842470" y="268208"/>
                    </a:lnTo>
                    <a:lnTo>
                      <a:pt x="1613277" y="39017"/>
                    </a:lnTo>
                    <a:lnTo>
                      <a:pt x="1374516" y="277779"/>
                    </a:lnTo>
                    <a:lnTo>
                      <a:pt x="1135754" y="39017"/>
                    </a:lnTo>
                    <a:lnTo>
                      <a:pt x="896745" y="277779"/>
                    </a:lnTo>
                    <a:lnTo>
                      <a:pt x="657984" y="39017"/>
                    </a:lnTo>
                    <a:lnTo>
                      <a:pt x="419222" y="277779"/>
                    </a:lnTo>
                    <a:lnTo>
                      <a:pt x="180458" y="39017"/>
                    </a:lnTo>
                    <a:lnTo>
                      <a:pt x="0" y="219475"/>
                    </a:lnTo>
                    <a:lnTo>
                      <a:pt x="0" y="180458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99343D-E927-41D0-B997-E44A300C68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725" y="1119591"/>
            <a:ext cx="4965868" cy="4598497"/>
            <a:chOff x="579725" y="1119591"/>
            <a:chExt cx="4965868" cy="459849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725" y="1119591"/>
              <a:ext cx="4965868" cy="4598497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1254952"/>
            <a:ext cx="4324642" cy="2939655"/>
          </a:xfrm>
        </p:spPr>
        <p:txBody>
          <a:bodyPr>
            <a:normAutofit/>
          </a:bodyPr>
          <a:lstStyle/>
          <a:p>
            <a:r>
              <a:rPr lang="fr-FR" sz="5400">
                <a:solidFill>
                  <a:schemeClr val="bg1"/>
                </a:solidFill>
              </a:rPr>
              <a:t>Maze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0" y="4286683"/>
            <a:ext cx="4324642" cy="11993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r-FR" sz="2000">
                <a:solidFill>
                  <a:schemeClr val="bg1"/>
                </a:solidFill>
              </a:rPr>
              <a:t>Par Jérémy Fillion</a:t>
            </a:r>
          </a:p>
        </p:txBody>
      </p:sp>
      <p:pic>
        <p:nvPicPr>
          <p:cNvPr id="4" name="Image 3" descr="How the World's Foremost Maze-Maker Leads People Astray | The New Yorker">
            <a:extLst>
              <a:ext uri="{FF2B5EF4-FFF2-40B4-BE49-F238E27FC236}">
                <a16:creationId xmlns:a16="http://schemas.microsoft.com/office/drawing/2014/main" id="{AFE623ED-3550-824F-69E3-794640262C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636" t="590" r="-10793" b="-1180"/>
          <a:stretch>
            <a:fillRect/>
          </a:stretch>
        </p:blipFill>
        <p:spPr>
          <a:xfrm>
            <a:off x="4173358" y="591557"/>
            <a:ext cx="8448101" cy="4896509"/>
          </a:xfrm>
          <a:prstGeom prst="rect">
            <a:avLst/>
          </a:prstGeom>
          <a:ln w="28575">
            <a:noFill/>
          </a:ln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FEA9761C-7BB2-45E5-A5DB-A0B353624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0790119" y="0"/>
            <a:ext cx="1401881" cy="1345036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rgbClr val="FFFFFF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" name="Graphic 185">
            <a:extLst>
              <a:ext uri="{FF2B5EF4-FFF2-40B4-BE49-F238E27FC236}">
                <a16:creationId xmlns:a16="http://schemas.microsoft.com/office/drawing/2014/main" id="{8B6BCBAB-41A5-4D6D-8C9B-55E3AA6F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03907" y="5801515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55217F1-B506-4443-A399-CFFA441CD6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B8C0F31-7A0C-4630-A379-0B4719A1F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12D43873-56D9-4AC1-AB59-A1E78D679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B2197D5-22E1-47CC-83CF-9E64CCD57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5DC5D97-506B-47F6-B9A7-D8FA26C88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3CC3F5-4575-28C0-F8C8-F38D56F3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</a:t>
            </a:r>
            <a:r>
              <a:rPr lang="fr-FR" dirty="0" err="1"/>
              <a:t>commancer</a:t>
            </a:r>
          </a:p>
        </p:txBody>
      </p:sp>
      <p:pic>
        <p:nvPicPr>
          <p:cNvPr id="4" name="Espace réservé du contenu 3" descr="Une image contenant texte, Polic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DBEAEE3E-B0D2-81B7-A096-6921A49381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18938" y="778250"/>
            <a:ext cx="5290687" cy="3096163"/>
          </a:xfrm>
          <a:prstGeom prst="rect">
            <a:avLst/>
          </a:prstGeom>
        </p:spPr>
      </p:pic>
      <p:pic>
        <p:nvPicPr>
          <p:cNvPr id="5" name="Image 4" descr="Une image contenant texte, capture d’écran, Caractère coloré&#10;&#10;Le contenu généré par l’IA peut être incorrect.">
            <a:extLst>
              <a:ext uri="{FF2B5EF4-FFF2-40B4-BE49-F238E27FC236}">
                <a16:creationId xmlns:a16="http://schemas.microsoft.com/office/drawing/2014/main" id="{CA74A114-BEF3-434A-D5F1-D0A00C267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145" y="2808707"/>
            <a:ext cx="7204315" cy="3900398"/>
          </a:xfrm>
          <a:prstGeom prst="rect">
            <a:avLst/>
          </a:prstGeom>
        </p:spPr>
      </p:pic>
      <p:sp>
        <p:nvSpPr>
          <p:cNvPr id="6" name="Flèche : angle droit 5">
            <a:extLst>
              <a:ext uri="{FF2B5EF4-FFF2-40B4-BE49-F238E27FC236}">
                <a16:creationId xmlns:a16="http://schemas.microsoft.com/office/drawing/2014/main" id="{1A514BF3-AFEE-00C6-C4EF-59CD7CF2E5DA}"/>
              </a:ext>
            </a:extLst>
          </p:cNvPr>
          <p:cNvSpPr/>
          <p:nvPr/>
        </p:nvSpPr>
        <p:spPr>
          <a:xfrm>
            <a:off x="7216339" y="3608170"/>
            <a:ext cx="3533621" cy="1580438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46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4BDA78-1445-83C2-4325-0C3FAE047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starter</a:t>
            </a:r>
          </a:p>
        </p:txBody>
      </p:sp>
      <p:pic>
        <p:nvPicPr>
          <p:cNvPr id="4" name="Espace réservé du contenu 3" descr="Une image contenant texte, capture d’écran, horloge, Police&#10;&#10;Le contenu généré par l’IA peut être incorrect.">
            <a:extLst>
              <a:ext uri="{FF2B5EF4-FFF2-40B4-BE49-F238E27FC236}">
                <a16:creationId xmlns:a16="http://schemas.microsoft.com/office/drawing/2014/main" id="{F7FA57B2-45D3-656A-596F-D616CAB32A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91530" y="716427"/>
            <a:ext cx="4362450" cy="2400300"/>
          </a:xfrm>
          <a:prstGeom prst="rect">
            <a:avLst/>
          </a:prstGeom>
        </p:spPr>
      </p:pic>
      <p:pic>
        <p:nvPicPr>
          <p:cNvPr id="5" name="Image 4" descr="Une image contenant texte, capture d’écran, Police, Caractère coloré&#10;&#10;Le contenu généré par l’IA peut être incorrect.">
            <a:extLst>
              <a:ext uri="{FF2B5EF4-FFF2-40B4-BE49-F238E27FC236}">
                <a16:creationId xmlns:a16="http://schemas.microsoft.com/office/drawing/2014/main" id="{8F4773AB-1A3A-C7B1-8514-62B0CD7DB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58" y="2478028"/>
            <a:ext cx="7031786" cy="3857265"/>
          </a:xfrm>
          <a:prstGeom prst="rect">
            <a:avLst/>
          </a:prstGeom>
        </p:spPr>
      </p:pic>
      <p:sp>
        <p:nvSpPr>
          <p:cNvPr id="6" name="Flèche : angle droit 5">
            <a:extLst>
              <a:ext uri="{FF2B5EF4-FFF2-40B4-BE49-F238E27FC236}">
                <a16:creationId xmlns:a16="http://schemas.microsoft.com/office/drawing/2014/main" id="{48E0DE31-5CF7-38D6-3431-A208A32F2A74}"/>
              </a:ext>
            </a:extLst>
          </p:cNvPr>
          <p:cNvSpPr/>
          <p:nvPr/>
        </p:nvSpPr>
        <p:spPr>
          <a:xfrm>
            <a:off x="7842551" y="2698672"/>
            <a:ext cx="1714626" cy="1461159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19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4C06F-15DD-0BF9-34D0-D169AE78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perdre</a:t>
            </a:r>
          </a:p>
        </p:txBody>
      </p:sp>
      <p:pic>
        <p:nvPicPr>
          <p:cNvPr id="4" name="Espace réservé du contenu 3" descr="Une image contenant texte, capture d’écran, logo, Police&#10;&#10;Le contenu généré par l’IA peut être incorrect.">
            <a:extLst>
              <a:ext uri="{FF2B5EF4-FFF2-40B4-BE49-F238E27FC236}">
                <a16:creationId xmlns:a16="http://schemas.microsoft.com/office/drawing/2014/main" id="{2D662F22-EAF5-B62B-CB8B-6E73BF5C08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25417" y="176109"/>
            <a:ext cx="4362450" cy="2790825"/>
          </a:xfrm>
          <a:prstGeom prst="rect">
            <a:avLst/>
          </a:prstGeom>
        </p:spPr>
      </p:pic>
      <p:sp>
        <p:nvSpPr>
          <p:cNvPr id="5" name="Flèche : angle droit 4">
            <a:extLst>
              <a:ext uri="{FF2B5EF4-FFF2-40B4-BE49-F238E27FC236}">
                <a16:creationId xmlns:a16="http://schemas.microsoft.com/office/drawing/2014/main" id="{DB5AC3EF-9159-46AD-A231-E9123FC43AB6}"/>
              </a:ext>
            </a:extLst>
          </p:cNvPr>
          <p:cNvSpPr/>
          <p:nvPr/>
        </p:nvSpPr>
        <p:spPr>
          <a:xfrm>
            <a:off x="5599683" y="2971842"/>
            <a:ext cx="1714626" cy="1461159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 descr="Une image contenant diagramme, Rectangl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D56AE6B9-D65B-EDCC-D50C-9E93C10920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34" y="178908"/>
            <a:ext cx="4362450" cy="2790825"/>
          </a:xfrm>
          <a:prstGeom prst="rect">
            <a:avLst/>
          </a:prstGeom>
        </p:spPr>
      </p:pic>
      <p:pic>
        <p:nvPicPr>
          <p:cNvPr id="7" name="Image 6" descr="Une image contenant texte, capture d’écran, Police, jaune&#10;&#10;Le contenu généré par l’IA peut être incorrect.">
            <a:extLst>
              <a:ext uri="{FF2B5EF4-FFF2-40B4-BE49-F238E27FC236}">
                <a16:creationId xmlns:a16="http://schemas.microsoft.com/office/drawing/2014/main" id="{D40BA6D0-8EF3-82C1-F04B-36D2CDA4413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55" b="4023"/>
          <a:stretch>
            <a:fillRect/>
          </a:stretch>
        </p:blipFill>
        <p:spPr>
          <a:xfrm>
            <a:off x="132991" y="3210375"/>
            <a:ext cx="3155798" cy="2406714"/>
          </a:xfrm>
          <a:prstGeom prst="rect">
            <a:avLst/>
          </a:prstGeom>
        </p:spPr>
      </p:pic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FA82EEAE-95AD-9BE2-D12A-DA8A50CDBDF3}"/>
              </a:ext>
            </a:extLst>
          </p:cNvPr>
          <p:cNvSpPr/>
          <p:nvPr/>
        </p:nvSpPr>
        <p:spPr>
          <a:xfrm>
            <a:off x="7914795" y="1260763"/>
            <a:ext cx="686415" cy="4062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081EF08C-6221-F7EC-9002-09B18DFB5A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4699" y="3586971"/>
            <a:ext cx="2364717" cy="1668133"/>
          </a:xfrm>
          <a:prstGeom prst="rect">
            <a:avLst/>
          </a:prstGeom>
        </p:spPr>
      </p:pic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C5900C5A-5BF8-7FA0-D615-C11C691DB4A2}"/>
              </a:ext>
            </a:extLst>
          </p:cNvPr>
          <p:cNvSpPr/>
          <p:nvPr/>
        </p:nvSpPr>
        <p:spPr>
          <a:xfrm>
            <a:off x="3141511" y="4423782"/>
            <a:ext cx="686415" cy="40624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 : haut 10">
            <a:extLst>
              <a:ext uri="{FF2B5EF4-FFF2-40B4-BE49-F238E27FC236}">
                <a16:creationId xmlns:a16="http://schemas.microsoft.com/office/drawing/2014/main" id="{D00EC1B9-738B-931C-E95C-FD8FED624827}"/>
              </a:ext>
            </a:extLst>
          </p:cNvPr>
          <p:cNvSpPr/>
          <p:nvPr/>
        </p:nvSpPr>
        <p:spPr>
          <a:xfrm>
            <a:off x="4590127" y="1937966"/>
            <a:ext cx="84050" cy="16810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62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D13E1F-1C4C-3B72-1469-7F8DC93B7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370"/>
            <a:ext cx="10515600" cy="1325563"/>
          </a:xfrm>
        </p:spPr>
        <p:txBody>
          <a:bodyPr/>
          <a:lstStyle/>
          <a:p>
            <a:r>
              <a:rPr lang="fr-FR"/>
              <a:t>Pour gagner</a:t>
            </a:r>
          </a:p>
        </p:txBody>
      </p:sp>
      <p:pic>
        <p:nvPicPr>
          <p:cNvPr id="4" name="Espace réservé du contenu 3" descr="Une image contenant diagramme, Rectangle, ligne, Plan&#10;&#10;Le contenu généré par l’IA peut être incorrect.">
            <a:extLst>
              <a:ext uri="{FF2B5EF4-FFF2-40B4-BE49-F238E27FC236}">
                <a16:creationId xmlns:a16="http://schemas.microsoft.com/office/drawing/2014/main" id="{F346C43A-85F6-0D82-97BD-4F21DE16B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89883" y="-1003"/>
            <a:ext cx="4383476" cy="3073160"/>
          </a:xfrm>
          <a:prstGeom prst="rect">
            <a:avLst/>
          </a:prstGeom>
        </p:spPr>
      </p:pic>
      <p:sp>
        <p:nvSpPr>
          <p:cNvPr id="6" name="Flèche : haut 5">
            <a:extLst>
              <a:ext uri="{FF2B5EF4-FFF2-40B4-BE49-F238E27FC236}">
                <a16:creationId xmlns:a16="http://schemas.microsoft.com/office/drawing/2014/main" id="{DACD5ABE-9DD5-0091-92CD-F04C0D7AB583}"/>
              </a:ext>
            </a:extLst>
          </p:cNvPr>
          <p:cNvSpPr/>
          <p:nvPr/>
        </p:nvSpPr>
        <p:spPr>
          <a:xfrm rot="5400000">
            <a:off x="7508730" y="1578531"/>
            <a:ext cx="84050" cy="16810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531DFFC7-0F51-DA5B-3022-A9EA7A29D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76" y="3075856"/>
            <a:ext cx="4084068" cy="2819759"/>
          </a:xfrm>
          <a:prstGeom prst="rect">
            <a:avLst/>
          </a:prstGeom>
        </p:spPr>
      </p:pic>
      <p:sp>
        <p:nvSpPr>
          <p:cNvPr id="9" name="Flèche : angle droit 8">
            <a:extLst>
              <a:ext uri="{FF2B5EF4-FFF2-40B4-BE49-F238E27FC236}">
                <a16:creationId xmlns:a16="http://schemas.microsoft.com/office/drawing/2014/main" id="{4DD57A28-07B9-E1F2-C84F-BAC9ADAD67C4}"/>
              </a:ext>
            </a:extLst>
          </p:cNvPr>
          <p:cNvSpPr/>
          <p:nvPr/>
        </p:nvSpPr>
        <p:spPr>
          <a:xfrm>
            <a:off x="7555004" y="3072483"/>
            <a:ext cx="1714626" cy="1461159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Une image contenant texte, Police, logo, capture d’écran&#10;&#10;Le contenu généré par l’IA peut être incorrect.">
            <a:extLst>
              <a:ext uri="{FF2B5EF4-FFF2-40B4-BE49-F238E27FC236}">
                <a16:creationId xmlns:a16="http://schemas.microsoft.com/office/drawing/2014/main" id="{3B72FB0C-7D44-E675-8F39-1E17CBCC6F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0691" y="7279"/>
            <a:ext cx="4095750" cy="3076575"/>
          </a:xfrm>
          <a:prstGeom prst="rect">
            <a:avLst/>
          </a:prstGeom>
        </p:spPr>
      </p:pic>
      <p:sp>
        <p:nvSpPr>
          <p:cNvPr id="11" name="Flèche : haut 10">
            <a:extLst>
              <a:ext uri="{FF2B5EF4-FFF2-40B4-BE49-F238E27FC236}">
                <a16:creationId xmlns:a16="http://schemas.microsoft.com/office/drawing/2014/main" id="{80B3AF2D-8189-8AFC-05A1-7253782F4AB1}"/>
              </a:ext>
            </a:extLst>
          </p:cNvPr>
          <p:cNvSpPr/>
          <p:nvPr/>
        </p:nvSpPr>
        <p:spPr>
          <a:xfrm rot="5400000">
            <a:off x="7983182" y="1104077"/>
            <a:ext cx="256579" cy="59942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Une image contenant texte, capture d’écran, Police, Bleu électrique&#10;&#10;Le contenu généré par l’IA peut être incorrect.">
            <a:extLst>
              <a:ext uri="{FF2B5EF4-FFF2-40B4-BE49-F238E27FC236}">
                <a16:creationId xmlns:a16="http://schemas.microsoft.com/office/drawing/2014/main" id="{A683FED4-FA80-3C2E-2F6E-7ED374BC4A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5993" y="3332043"/>
            <a:ext cx="3103712" cy="1976707"/>
          </a:xfrm>
          <a:prstGeom prst="rect">
            <a:avLst/>
          </a:prstGeom>
        </p:spPr>
      </p:pic>
      <p:sp>
        <p:nvSpPr>
          <p:cNvPr id="13" name="Flèche : haut 12">
            <a:extLst>
              <a:ext uri="{FF2B5EF4-FFF2-40B4-BE49-F238E27FC236}">
                <a16:creationId xmlns:a16="http://schemas.microsoft.com/office/drawing/2014/main" id="{2C32AA59-3DE8-3BE8-0ECC-0F4C97E3B178}"/>
              </a:ext>
            </a:extLst>
          </p:cNvPr>
          <p:cNvSpPr/>
          <p:nvPr/>
        </p:nvSpPr>
        <p:spPr>
          <a:xfrm rot="5400000">
            <a:off x="4000653" y="4209585"/>
            <a:ext cx="385975" cy="412516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7396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2F686-6206-AC74-C840-B1484A92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</a:t>
            </a:r>
            <a:r>
              <a:rPr lang="fr-FR" dirty="0" err="1"/>
              <a:t>recommancer</a:t>
            </a:r>
          </a:p>
        </p:txBody>
      </p:sp>
      <p:pic>
        <p:nvPicPr>
          <p:cNvPr id="4" name="Espace réservé du contenu 3" descr="Une image contenant texte, Police, logo, capture d’écran&#10;&#10;Le contenu généré par l’IA peut être incorrect.">
            <a:extLst>
              <a:ext uri="{FF2B5EF4-FFF2-40B4-BE49-F238E27FC236}">
                <a16:creationId xmlns:a16="http://schemas.microsoft.com/office/drawing/2014/main" id="{1D6F0A9C-7AC0-6766-E041-0FC9F4A95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80464" y="162630"/>
            <a:ext cx="4095750" cy="3076575"/>
          </a:xfrm>
          <a:prstGeom prst="rect">
            <a:avLst/>
          </a:prstGeom>
        </p:spPr>
      </p:pic>
      <p:sp>
        <p:nvSpPr>
          <p:cNvPr id="6" name="Flèche : angle droit 5">
            <a:extLst>
              <a:ext uri="{FF2B5EF4-FFF2-40B4-BE49-F238E27FC236}">
                <a16:creationId xmlns:a16="http://schemas.microsoft.com/office/drawing/2014/main" id="{2E40D94C-0A7C-B21D-EFE9-664E379413B9}"/>
              </a:ext>
            </a:extLst>
          </p:cNvPr>
          <p:cNvSpPr/>
          <p:nvPr/>
        </p:nvSpPr>
        <p:spPr>
          <a:xfrm>
            <a:off x="7555004" y="3072483"/>
            <a:ext cx="1714626" cy="1461159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texte, capture d’écran, Police, ligne&#10;&#10;Le contenu généré par l’IA peut être incorrect.">
            <a:extLst>
              <a:ext uri="{FF2B5EF4-FFF2-40B4-BE49-F238E27FC236}">
                <a16:creationId xmlns:a16="http://schemas.microsoft.com/office/drawing/2014/main" id="{A597B7D0-16BF-DE1B-6047-6E8B05EC7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184" y="2889220"/>
            <a:ext cx="5919517" cy="2790465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84CD2090-EB8D-C320-A672-E7062806FA89}"/>
              </a:ext>
            </a:extLst>
          </p:cNvPr>
          <p:cNvSpPr/>
          <p:nvPr/>
        </p:nvSpPr>
        <p:spPr>
          <a:xfrm>
            <a:off x="8916392" y="1886719"/>
            <a:ext cx="1732497" cy="111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EA3F9-C5F5-3EC2-1DB8-AC8145D86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Pour aller au menu</a:t>
            </a:r>
          </a:p>
        </p:txBody>
      </p:sp>
      <p:pic>
        <p:nvPicPr>
          <p:cNvPr id="9" name="Espace réservé du contenu 3" descr="Une image contenant texte, Police, logo, capture d’écran&#10;&#10;Le contenu généré par l’IA peut être incorrect.">
            <a:extLst>
              <a:ext uri="{FF2B5EF4-FFF2-40B4-BE49-F238E27FC236}">
                <a16:creationId xmlns:a16="http://schemas.microsoft.com/office/drawing/2014/main" id="{71F35088-E8C8-FEAA-5DB8-6C2A0AE3C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80464" y="162630"/>
            <a:ext cx="4095750" cy="3076575"/>
          </a:xfrm>
          <a:prstGeom prst="rect">
            <a:avLst/>
          </a:prstGeom>
        </p:spPr>
      </p:pic>
      <p:sp>
        <p:nvSpPr>
          <p:cNvPr id="11" name="Flèche : angle droit 10">
            <a:extLst>
              <a:ext uri="{FF2B5EF4-FFF2-40B4-BE49-F238E27FC236}">
                <a16:creationId xmlns:a16="http://schemas.microsoft.com/office/drawing/2014/main" id="{FD222F02-23DE-22F3-001F-78D2E5AE5AA1}"/>
              </a:ext>
            </a:extLst>
          </p:cNvPr>
          <p:cNvSpPr/>
          <p:nvPr/>
        </p:nvSpPr>
        <p:spPr>
          <a:xfrm>
            <a:off x="7563631" y="3009223"/>
            <a:ext cx="1714626" cy="1461159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66764DAC-882E-322D-2EAF-4FACBAE0FA52}"/>
              </a:ext>
            </a:extLst>
          </p:cNvPr>
          <p:cNvSpPr/>
          <p:nvPr/>
        </p:nvSpPr>
        <p:spPr>
          <a:xfrm>
            <a:off x="7061713" y="1886719"/>
            <a:ext cx="1732497" cy="11192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Une image contenant texte, capture d’écran, Police, Caractère coloré&#10;&#10;Le contenu généré par l’IA peut être incorrect.">
            <a:extLst>
              <a:ext uri="{FF2B5EF4-FFF2-40B4-BE49-F238E27FC236}">
                <a16:creationId xmlns:a16="http://schemas.microsoft.com/office/drawing/2014/main" id="{CB8B4576-5623-7662-FD9C-4CCBC63F2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770" y="3008463"/>
            <a:ext cx="6911555" cy="302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530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Maze </vt:lpstr>
      <vt:lpstr>Pour commancer</vt:lpstr>
      <vt:lpstr>Pour starter</vt:lpstr>
      <vt:lpstr>Pour perdre</vt:lpstr>
      <vt:lpstr>Pour gagner</vt:lpstr>
      <vt:lpstr>Pour recommancer</vt:lpstr>
      <vt:lpstr>Pour aller au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105</cp:revision>
  <dcterms:created xsi:type="dcterms:W3CDTF">2026-04-20T13:44:39Z</dcterms:created>
  <dcterms:modified xsi:type="dcterms:W3CDTF">2026-04-21T15:46:27Z</dcterms:modified>
</cp:coreProperties>
</file>