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63A77-C315-3A15-C14A-7461CF99B646}" v="165" dt="2025-03-11T14:38:5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0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0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1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1A85D-9867-6B3D-EEDE-DF05E7D8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5726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Conquête spatiale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Par Jérémy Fillion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8A76-7B73-8795-95CB-8DFA7BDF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6002648" cy="1307592"/>
          </a:xfrm>
        </p:spPr>
        <p:txBody>
          <a:bodyPr/>
          <a:lstStyle/>
          <a:p>
            <a:r>
              <a:rPr lang="en-US" dirty="0"/>
              <a:t>Galileo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D9EF-C933-085F-F726-D6370DC8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07881"/>
            <a:ext cx="6006377" cy="3754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Quoi:</a:t>
            </a:r>
            <a:r>
              <a:rPr lang="en-US" dirty="0">
                <a:ea typeface="+mn-lt"/>
                <a:cs typeface="+mn-lt"/>
              </a:rPr>
              <a:t> sonde </a:t>
            </a:r>
            <a:r>
              <a:rPr lang="en-US" dirty="0" err="1">
                <a:ea typeface="+mn-lt"/>
                <a:cs typeface="+mn-lt"/>
              </a:rPr>
              <a:t>spatiale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alileo (sonde spatiale) — Wikipédia">
            <a:extLst>
              <a:ext uri="{FF2B5EF4-FFF2-40B4-BE49-F238E27FC236}">
                <a16:creationId xmlns:a16="http://schemas.microsoft.com/office/drawing/2014/main" id="{3F61D1A3-C913-D5D0-A960-662F04943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44" y="908303"/>
            <a:ext cx="3992432" cy="50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0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76F1-3070-ECBD-5C7D-D88A9A9B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86286"/>
            <a:ext cx="3157530" cy="1235706"/>
          </a:xfrm>
        </p:spPr>
        <p:txBody>
          <a:bodyPr/>
          <a:lstStyle/>
          <a:p>
            <a:r>
              <a:rPr lang="en-US" dirty="0" err="1"/>
              <a:t>nationalité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5321-6F35-E743-ABE3-03322768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3157530" cy="3668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202122"/>
                </a:solidFill>
                <a:latin typeface="Calisto MT"/>
              </a:rPr>
              <a:t>Américain</a:t>
            </a:r>
            <a:endParaRPr lang="en-US" sz="2800" dirty="0" err="1">
              <a:latin typeface="Calisto MT"/>
            </a:endParaRPr>
          </a:p>
        </p:txBody>
      </p:sp>
      <p:pic>
        <p:nvPicPr>
          <p:cNvPr id="4" name="Picture 3" descr="drapeau américain - papier peint">
            <a:extLst>
              <a:ext uri="{FF2B5EF4-FFF2-40B4-BE49-F238E27FC236}">
                <a16:creationId xmlns:a16="http://schemas.microsoft.com/office/drawing/2014/main" id="{1CE3C879-7294-9B45-2CA1-7434ADFE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06" y="1005870"/>
            <a:ext cx="7243312" cy="48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2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6DCA-A0F9-C3BA-B761-B0911EDB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3EDC-2F8B-1293-1AB2-9CF4F69AC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Aptos Display"/>
              </a:rPr>
              <a:t>Lancée</a:t>
            </a:r>
            <a:r>
              <a:rPr lang="en-US" sz="2400" dirty="0">
                <a:latin typeface="Aptos Display"/>
              </a:rPr>
              <a:t> le 19 </a:t>
            </a:r>
            <a:r>
              <a:rPr lang="en-US" sz="2400" dirty="0" err="1">
                <a:latin typeface="Aptos Display"/>
              </a:rPr>
              <a:t>octobre</a:t>
            </a:r>
            <a:r>
              <a:rPr lang="en-US" sz="2400" dirty="0">
                <a:latin typeface="Aptos Display"/>
              </a:rPr>
              <a:t> 1989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8397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ChronicleVTI</vt:lpstr>
      <vt:lpstr>Conquête spatiale</vt:lpstr>
      <vt:lpstr>Galileo</vt:lpstr>
      <vt:lpstr>nationalité</vt:lpstr>
      <vt:lpstr>Quant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70</cp:revision>
  <dcterms:created xsi:type="dcterms:W3CDTF">2025-03-11T14:12:54Z</dcterms:created>
  <dcterms:modified xsi:type="dcterms:W3CDTF">2025-03-11T14:39:22Z</dcterms:modified>
</cp:coreProperties>
</file>