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3C4B64-BC9C-05C6-2E08-F9D3A928D26E}" v="108" dt="2025-01-21T15:26:33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AD630B4-4CCC-7B1D-1803-DAED942D7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A metal dumbell">
            <a:extLst>
              <a:ext uri="{FF2B5EF4-FFF2-40B4-BE49-F238E27FC236}">
                <a16:creationId xmlns:a16="http://schemas.microsoft.com/office/drawing/2014/main" id="{280F0A3C-CEF4-FF9E-877F-08ED27AF381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12222" r="-2" b="3040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37434"/>
            <a:ext cx="7848600" cy="3204429"/>
          </a:xfrm>
        </p:spPr>
        <p:txBody>
          <a:bodyPr anchor="t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Adaptation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9556" y="4340975"/>
            <a:ext cx="5334000" cy="10894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Par Jérémy Fillion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9264613-F0F7-08CE-0ADF-98407A64D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D6BD3D-C84D-BA6C-A1BF-9352F35ED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Quel </a:t>
            </a:r>
            <a:r>
              <a:rPr lang="en-US" sz="4000" dirty="0" err="1">
                <a:solidFill>
                  <a:schemeClr val="bg1"/>
                </a:solidFill>
              </a:rPr>
              <a:t>est</a:t>
            </a:r>
            <a:r>
              <a:rPr lang="en-US" sz="4000" dirty="0">
                <a:solidFill>
                  <a:schemeClr val="bg1"/>
                </a:solidFill>
              </a:rPr>
              <a:t> le type de régime </a:t>
            </a:r>
            <a:r>
              <a:rPr lang="en-US" sz="4000" dirty="0" err="1">
                <a:solidFill>
                  <a:schemeClr val="bg1"/>
                </a:solidFill>
              </a:rPr>
              <a:t>alimantaire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5C6196B-7447-0F79-64BB-B419446FD174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">
            <a:off x="1416756" y="3753178"/>
            <a:ext cx="2203803" cy="4646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>
                    <a:alpha val="80000"/>
                  </a:schemeClr>
                </a:solidFill>
              </a:rPr>
              <a:t>Carnivore</a:t>
            </a:r>
          </a:p>
        </p:txBody>
      </p:sp>
      <p:pic>
        <p:nvPicPr>
          <p:cNvPr id="4" name="Content Placeholder 3" descr="L'aigle pygargue disparu du zoo de La Flèche est activement recherché">
            <a:extLst>
              <a:ext uri="{FF2B5EF4-FFF2-40B4-BE49-F238E27FC236}">
                <a16:creationId xmlns:a16="http://schemas.microsoft.com/office/drawing/2014/main" id="{567E6560-1F21-2EFC-0613-E8D6CC69E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336" y="794294"/>
            <a:ext cx="8280220" cy="467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41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Adaptation</vt:lpstr>
      <vt:lpstr>Quel est le type de régime alimantaire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51</cp:revision>
  <dcterms:created xsi:type="dcterms:W3CDTF">2025-01-21T15:12:01Z</dcterms:created>
  <dcterms:modified xsi:type="dcterms:W3CDTF">2025-01-21T15:31:26Z</dcterms:modified>
</cp:coreProperties>
</file>