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720B2D-1C58-B402-6EB0-177A36DA9F72}" v="107" dt="2025-02-04T15:23:43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bicycle parked beside a large tree in an open field">
            <a:extLst>
              <a:ext uri="{FF2B5EF4-FFF2-40B4-BE49-F238E27FC236}">
                <a16:creationId xmlns:a16="http://schemas.microsoft.com/office/drawing/2014/main" id="{78FAA517-6942-104C-3A68-92C5C7973E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855" r="1035" b="4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tx1"/>
              </a:gs>
              <a:gs pos="35000">
                <a:schemeClr val="tx1">
                  <a:alpha val="77000"/>
                </a:schemeClr>
              </a:gs>
              <a:gs pos="19000">
                <a:schemeClr val="tx1">
                  <a:alpha val="38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5402" y="743447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>
                <a:solidFill>
                  <a:schemeClr val="bg1"/>
                </a:solidFill>
              </a:rPr>
              <a:t>Cycle de vie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35403" y="4629234"/>
            <a:ext cx="3445766" cy="1485319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Fait par Jérémy Fillion</a:t>
            </a:r>
          </a:p>
          <a:p>
            <a:pPr algn="l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692A6-E38E-2059-5E42-E9C51E838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97120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germinaition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05B7AE7-E2E8-58B6-9F00-CCAE9BE71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4" name="Content Placeholder 3" descr="File:Seed germination.png - Wikimedia Commons">
            <a:extLst>
              <a:ext uri="{FF2B5EF4-FFF2-40B4-BE49-F238E27FC236}">
                <a16:creationId xmlns:a16="http://schemas.microsoft.com/office/drawing/2014/main" id="{68BB155A-BEBB-7FE1-5B2F-04AC4E281C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751" r="12231" b="2"/>
          <a:stretch/>
        </p:blipFill>
        <p:spPr>
          <a:xfrm>
            <a:off x="6735467" y="977900"/>
            <a:ext cx="5037433" cy="482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9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9C2A38-B965-344F-F02A-A8E43DFD8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6" y="397198"/>
            <a:ext cx="4605340" cy="8204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Floraison </a:t>
            </a:r>
          </a:p>
        </p:txBody>
      </p:sp>
      <p:pic>
        <p:nvPicPr>
          <p:cNvPr id="4" name="Content Placeholder 3" descr="Lilac tree seeds, syringa seeds, colors, double lilac seeds">
            <a:extLst>
              <a:ext uri="{FF2B5EF4-FFF2-40B4-BE49-F238E27FC236}">
                <a16:creationId xmlns:a16="http://schemas.microsoft.com/office/drawing/2014/main" id="{E5800D4A-D77C-C547-CB0B-5BD6D05CB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/>
          </a:blip>
          <a:srcRect t="2121" r="1" b="14445"/>
          <a:stretch/>
        </p:blipFill>
        <p:spPr>
          <a:xfrm>
            <a:off x="7115177" y="115193"/>
            <a:ext cx="4950618" cy="662761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C65C03C-3F17-45DC-A1B9-35ACA4339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15176" y="115193"/>
            <a:ext cx="0" cy="662761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4A161CC-6DC5-4863-B213-94529D6E0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28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AA563-DE1B-9405-5C00-A59F7B714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pollinisation</a:t>
            </a:r>
          </a:p>
        </p:txBody>
      </p:sp>
      <p:pic>
        <p:nvPicPr>
          <p:cNvPr id="4" name="Content Placeholder 3" descr="Best Methods For Successful Pure Pollination When Saving Seeds - Roots and  Refuge">
            <a:extLst>
              <a:ext uri="{FF2B5EF4-FFF2-40B4-BE49-F238E27FC236}">
                <a16:creationId xmlns:a16="http://schemas.microsoft.com/office/drawing/2014/main" id="{254A1581-ACAE-00B0-0392-14E49BAE03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374" r="9768" b="-1"/>
          <a:stretch/>
        </p:blipFill>
        <p:spPr>
          <a:xfrm>
            <a:off x="827088" y="1498600"/>
            <a:ext cx="5260975" cy="467677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0EAC7AFE-68C0-41EB-A1C7-108E60D7C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8" y="4795537"/>
            <a:ext cx="5260975" cy="1410656"/>
            <a:chOff x="827088" y="4795537"/>
            <a:chExt cx="5260975" cy="141065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27393A7-D6DA-410B-8699-AA56B57BF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EC44C88-69E3-42EE-86E8-9B45F712B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8851C4-C528-EB27-DF23-6D5B91F7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6" y="3146400"/>
            <a:ext cx="4391024" cy="26820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0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177DBE-0847-727A-2949-5BFE66B83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Fécondation</a:t>
            </a:r>
            <a:br>
              <a:rPr lang="en-US" sz="4000">
                <a:solidFill>
                  <a:schemeClr val="bg1"/>
                </a:solidFill>
              </a:rPr>
            </a:br>
            <a:endParaRPr lang="en-US" sz="4000">
              <a:solidFill>
                <a:schemeClr val="bg1"/>
              </a:solidFill>
            </a:endParaRPr>
          </a:p>
        </p:txBody>
      </p:sp>
      <p:pic>
        <p:nvPicPr>
          <p:cNvPr id="4" name="Content Placeholder 3" descr="353,300+ Plant Reproduction Stock Photos, Pictures &amp; Royalty-Free Images -  iStock | Pollination, Spores, Seed">
            <a:extLst>
              <a:ext uri="{FF2B5EF4-FFF2-40B4-BE49-F238E27FC236}">
                <a16:creationId xmlns:a16="http://schemas.microsoft.com/office/drawing/2014/main" id="{4B140677-7EEC-4335-6A99-2BCFF9FA74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357" r="9648"/>
          <a:stretch/>
        </p:blipFill>
        <p:spPr>
          <a:xfrm>
            <a:off x="827088" y="1498600"/>
            <a:ext cx="5260975" cy="467677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0EAC7AFE-68C0-41EB-A1C7-108E60D7C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8" y="4795537"/>
            <a:ext cx="5260975" cy="1410656"/>
            <a:chOff x="827088" y="4795537"/>
            <a:chExt cx="5260975" cy="141065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27393A7-D6DA-410B-8699-AA56B57BF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EC44C88-69E3-42EE-86E8-9B45F712B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720A57-186F-974A-E3A4-C35837E29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6" y="3146400"/>
            <a:ext cx="4391024" cy="26820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4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60+ Iris Seed Pods Stock Photos, Pictures &amp; Royalty-Free Images - iStock">
            <a:extLst>
              <a:ext uri="{FF2B5EF4-FFF2-40B4-BE49-F238E27FC236}">
                <a16:creationId xmlns:a16="http://schemas.microsoft.com/office/drawing/2014/main" id="{87420A16-D9BF-1221-4C5D-086EDC7D9B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5884" r="-1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tx1"/>
              </a:gs>
              <a:gs pos="35000">
                <a:schemeClr val="tx1">
                  <a:alpha val="77000"/>
                </a:schemeClr>
              </a:gs>
              <a:gs pos="19000">
                <a:schemeClr val="tx1">
                  <a:alpha val="38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1799C5-8EE3-9F4F-169C-9772FBC2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02" y="743447"/>
            <a:ext cx="3445765" cy="369202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Fructification </a:t>
            </a:r>
          </a:p>
        </p:txBody>
      </p:sp>
    </p:spTree>
    <p:extLst>
      <p:ext uri="{BB962C8B-B14F-4D97-AF65-F5344CB8AC3E}">
        <p14:creationId xmlns:p14="http://schemas.microsoft.com/office/powerpoint/2010/main" val="2665893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Cycle de vie</vt:lpstr>
      <vt:lpstr>germinaition</vt:lpstr>
      <vt:lpstr>Floraison </vt:lpstr>
      <vt:lpstr>pollinisation</vt:lpstr>
      <vt:lpstr>Fécondation </vt:lpstr>
      <vt:lpstr>Fructification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48</cp:revision>
  <dcterms:created xsi:type="dcterms:W3CDTF">2025-02-04T15:13:58Z</dcterms:created>
  <dcterms:modified xsi:type="dcterms:W3CDTF">2025-02-04T15:24:40Z</dcterms:modified>
</cp:coreProperties>
</file>