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D45806-8D02-8CEF-4E4A-CAD42CDE5054}" v="161" dt="2025-02-04T15:40:46.4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87737" y="1384296"/>
            <a:ext cx="4605340" cy="2387600"/>
          </a:xfrm>
        </p:spPr>
        <p:txBody>
          <a:bodyPr>
            <a:normAutofit/>
          </a:bodyPr>
          <a:lstStyle/>
          <a:p>
            <a:pPr algn="l"/>
            <a:r>
              <a:rPr lang="en-US" sz="5000">
                <a:solidFill>
                  <a:schemeClr val="bg1"/>
                </a:solidFill>
              </a:rPr>
              <a:t>Plantule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87737" y="3863971"/>
            <a:ext cx="4605340" cy="1655762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sz="2000">
                <a:solidFill>
                  <a:schemeClr val="bg1"/>
                </a:solidFill>
              </a:rPr>
              <a:t>Fait par Jérémy Fillion</a:t>
            </a:r>
          </a:p>
        </p:txBody>
      </p:sp>
      <p:pic>
        <p:nvPicPr>
          <p:cNvPr id="5" name="Picture 4" descr="Une plante pousse dans le sol avec un fond noir. | Image Premium générée à  base d'IA">
            <a:extLst>
              <a:ext uri="{FF2B5EF4-FFF2-40B4-BE49-F238E27FC236}">
                <a16:creationId xmlns:a16="http://schemas.microsoft.com/office/drawing/2014/main" id="{D9B37873-C01C-A0C0-9DE4-24DE214CF60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rcRect l="10659" r="6324" b="-2"/>
          <a:stretch/>
        </p:blipFill>
        <p:spPr>
          <a:xfrm>
            <a:off x="473874" y="1057275"/>
            <a:ext cx="5917401" cy="474345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84C2E9E-0B5D-4B5F-9A1F-70EBDCE390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461" y="1197769"/>
            <a:ext cx="10987078" cy="4462463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F36B2BE-65F4-46E3-AFDD-A9AE9E885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D0B93A-91E6-E4DF-5A02-1EEADCACE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5D514-8C44-A21F-D3AA-7B1A8B676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000"/>
              <a:t>À quoi associe-t-on la gemmule?</a:t>
            </a:r>
          </a:p>
          <a:p>
            <a:pPr marL="0" indent="0">
              <a:buNone/>
            </a:pPr>
            <a:endParaRPr lang="en-US" sz="2000"/>
          </a:p>
          <a:p>
            <a:pPr marL="0" indent="0">
              <a:buNone/>
            </a:pPr>
            <a:r>
              <a:rPr lang="en-US" sz="2000"/>
              <a:t>Feuille </a:t>
            </a:r>
          </a:p>
        </p:txBody>
      </p:sp>
    </p:spTree>
    <p:extLst>
      <p:ext uri="{BB962C8B-B14F-4D97-AF65-F5344CB8AC3E}">
        <p14:creationId xmlns:p14="http://schemas.microsoft.com/office/powerpoint/2010/main" val="3344143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B92AC2-DBBD-259F-59B3-9A71BD045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C31A02-FB99-2AE1-9A29-F75735CCD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000"/>
              <a:t>À quoi associe-t-on le cotylédon?</a:t>
            </a:r>
          </a:p>
          <a:p>
            <a:pPr marL="0" indent="0">
              <a:buNone/>
            </a:pPr>
            <a:endParaRPr lang="en-US" sz="2000"/>
          </a:p>
          <a:p>
            <a:pPr marL="0" indent="0">
              <a:buNone/>
            </a:pPr>
            <a:r>
              <a:rPr lang="en-US" sz="2000"/>
              <a:t>Le réservoir d'énergie</a:t>
            </a:r>
          </a:p>
        </p:txBody>
      </p:sp>
    </p:spTree>
    <p:extLst>
      <p:ext uri="{BB962C8B-B14F-4D97-AF65-F5344CB8AC3E}">
        <p14:creationId xmlns:p14="http://schemas.microsoft.com/office/powerpoint/2010/main" val="31511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33D8B1-CB36-1BA1-6325-985DBCDA8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8B9BD-FDCC-A270-0A3B-DA52AE66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000"/>
              <a:t>À quoi associe-t-on la tigelle?</a:t>
            </a:r>
          </a:p>
          <a:p>
            <a:pPr marL="0" indent="0">
              <a:buNone/>
            </a:pPr>
            <a:endParaRPr lang="en-US" sz="2000"/>
          </a:p>
          <a:p>
            <a:pPr marL="0" indent="0">
              <a:buNone/>
            </a:pPr>
            <a:r>
              <a:rPr lang="en-US" sz="2000"/>
              <a:t>La tige</a:t>
            </a:r>
          </a:p>
        </p:txBody>
      </p:sp>
    </p:spTree>
    <p:extLst>
      <p:ext uri="{BB962C8B-B14F-4D97-AF65-F5344CB8AC3E}">
        <p14:creationId xmlns:p14="http://schemas.microsoft.com/office/powerpoint/2010/main" val="3988988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B689E2-F156-9CBE-7219-339A455EB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DBD03-82CC-9AA0-B723-E358E2075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000"/>
              <a:t>À quoi associe-t-on le la radicule?</a:t>
            </a:r>
          </a:p>
          <a:p>
            <a:pPr marL="0" indent="0">
              <a:buNone/>
            </a:pPr>
            <a:endParaRPr lang="en-US" sz="2000"/>
          </a:p>
          <a:p>
            <a:pPr marL="0" indent="0">
              <a:buNone/>
            </a:pPr>
            <a:r>
              <a:rPr lang="en-US" sz="2000"/>
              <a:t>La racine</a:t>
            </a:r>
          </a:p>
        </p:txBody>
      </p:sp>
    </p:spTree>
    <p:extLst>
      <p:ext uri="{BB962C8B-B14F-4D97-AF65-F5344CB8AC3E}">
        <p14:creationId xmlns:p14="http://schemas.microsoft.com/office/powerpoint/2010/main" val="2664229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Plantule </vt:lpstr>
      <vt:lpstr>Question</vt:lpstr>
      <vt:lpstr>Question</vt:lpstr>
      <vt:lpstr>Question</vt:lpstr>
      <vt:lpstr>Question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65</cp:revision>
  <dcterms:created xsi:type="dcterms:W3CDTF">2025-02-04T15:28:26Z</dcterms:created>
  <dcterms:modified xsi:type="dcterms:W3CDTF">2025-02-04T15:41:38Z</dcterms:modified>
</cp:coreProperties>
</file>