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CA814F-85E7-7418-0769-09D243E376A0}" v="115" dt="2025-03-11T14:27:13.1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9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84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6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19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83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63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15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42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20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76" r:id="rId6"/>
    <p:sldLayoutId id="2147483672" r:id="rId7"/>
    <p:sldLayoutId id="2147483673" r:id="rId8"/>
    <p:sldLayoutId id="2147483674" r:id="rId9"/>
    <p:sldLayoutId id="2147483675" r:id="rId10"/>
    <p:sldLayoutId id="214748367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A32057F-F015-B1B2-4E3E-2307F8EFC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2DD080-AF90-D39F-E9FE-30FF2217D22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883" r="23209" b="-3"/>
          <a:stretch/>
        </p:blipFill>
        <p:spPr>
          <a:xfrm>
            <a:off x="20" y="1"/>
            <a:ext cx="6575591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68896" y="1129554"/>
            <a:ext cx="4361688" cy="3475236"/>
          </a:xfrm>
        </p:spPr>
        <p:txBody>
          <a:bodyPr>
            <a:normAutofit/>
          </a:bodyPr>
          <a:lstStyle/>
          <a:p>
            <a:pPr algn="l"/>
            <a:r>
              <a:rPr lang="fr-FR" sz="5400"/>
              <a:t>Conquête spatiale </a:t>
            </a:r>
            <a:br>
              <a:rPr lang="fr-FR" sz="5400"/>
            </a:br>
            <a:r>
              <a:rPr lang="fr-FR" sz="5400"/>
              <a:t>fait par </a:t>
            </a:r>
            <a:br>
              <a:rPr lang="fr-FR" sz="5400"/>
            </a:br>
            <a:r>
              <a:rPr lang="fr-FR" sz="5400"/>
              <a:t>William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68896" y="4731337"/>
            <a:ext cx="4206240" cy="1184584"/>
          </a:xfrm>
        </p:spPr>
        <p:txBody>
          <a:bodyPr>
            <a:normAutofit/>
          </a:bodyPr>
          <a:lstStyle/>
          <a:p>
            <a:pPr algn="l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961259D-605E-E200-FF9F-7C8C71D7C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Ariane (fusée) — Wikipédia">
            <a:extLst>
              <a:ext uri="{FF2B5EF4-FFF2-40B4-BE49-F238E27FC236}">
                <a16:creationId xmlns:a16="http://schemas.microsoft.com/office/drawing/2014/main" id="{3A5E4A34-3092-DEAC-403E-B9355AB025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332" r="6424" b="1"/>
          <a:stretch/>
        </p:blipFill>
        <p:spPr>
          <a:xfrm>
            <a:off x="7345680" y="10"/>
            <a:ext cx="4846320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861EE8D-DB96-2D0E-EE6A-C3F72F1FF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00075"/>
            <a:ext cx="6035040" cy="1529932"/>
          </a:xfrm>
        </p:spPr>
        <p:txBody>
          <a:bodyPr anchor="b">
            <a:normAutofit/>
          </a:bodyPr>
          <a:lstStyle/>
          <a:p>
            <a:r>
              <a:rPr lang="fr-FR" dirty="0"/>
              <a:t>Arianne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0429F9-EDBB-F56D-C067-D1AA003BA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2212848"/>
            <a:ext cx="6035040" cy="40965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1800" dirty="0"/>
              <a:t>Qui ou quoi  </a:t>
            </a:r>
          </a:p>
          <a:p>
            <a:r>
              <a:rPr lang="fr-FR" sz="1800" dirty="0"/>
              <a:t>Une fusée </a:t>
            </a:r>
          </a:p>
        </p:txBody>
      </p:sp>
    </p:spTree>
    <p:extLst>
      <p:ext uri="{BB962C8B-B14F-4D97-AF65-F5344CB8AC3E}">
        <p14:creationId xmlns:p14="http://schemas.microsoft.com/office/powerpoint/2010/main" val="2622582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B65F7F7-2FCE-8F01-53DE-15C39342B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7DB53F9-3E94-1F50-FEDD-B2BE8672A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821" y="501345"/>
            <a:ext cx="8728364" cy="6892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/>
              <a:t>Nationalité</a:t>
            </a:r>
            <a:r>
              <a:rPr lang="en-US" dirty="0"/>
              <a:t>  </a:t>
            </a:r>
            <a:r>
              <a:rPr lang="en-US" dirty="0" err="1"/>
              <a:t>francaise</a:t>
            </a:r>
            <a:r>
              <a:rPr lang="en-US" dirty="0"/>
              <a:t> </a:t>
            </a:r>
          </a:p>
        </p:txBody>
      </p:sp>
      <p:pic>
        <p:nvPicPr>
          <p:cNvPr id="4" name="Espace réservé du contenu 3" descr="Drapeau de la France – Boutique Militaire Québec">
            <a:extLst>
              <a:ext uri="{FF2B5EF4-FFF2-40B4-BE49-F238E27FC236}">
                <a16:creationId xmlns:a16="http://schemas.microsoft.com/office/drawing/2014/main" id="{A8C941D5-F2C3-7225-BF2B-5201B23293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2276" y="1782115"/>
            <a:ext cx="7047447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048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DAF2EE-16D7-EABF-8AC1-A7F501F33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Quand  en 1970 (</a:t>
            </a:r>
            <a:r>
              <a:rPr lang="fr-FR" dirty="0" err="1"/>
              <a:t>arianne</a:t>
            </a:r>
            <a:r>
              <a:rPr lang="fr-FR" dirty="0"/>
              <a:t> 1)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9E3DF8-18B8-FE34-6C77-F6264BFBE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713944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VanillaVTI</vt:lpstr>
      <vt:lpstr>Conquête spatiale  fait par  William</vt:lpstr>
      <vt:lpstr>Arianne </vt:lpstr>
      <vt:lpstr>Nationalité  francaise </vt:lpstr>
      <vt:lpstr>Quand  en 1970 (arianne 1)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44</cp:revision>
  <dcterms:created xsi:type="dcterms:W3CDTF">2025-03-11T14:14:37Z</dcterms:created>
  <dcterms:modified xsi:type="dcterms:W3CDTF">2025-03-11T14:28:37Z</dcterms:modified>
</cp:coreProperties>
</file>