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149A3-7D96-C083-9B9F-FFB287C54B31}" v="87" dt="2025-01-21T15:22:44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Adaptation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Par William 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688940-0C76-EF41-ED9F-8ECBB87C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/>
              <a:t>Quel est le type de régime alimentaire 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8257D42-59C2-F077-5444-477020F89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346964" cy="3447832"/>
          </a:xfrm>
        </p:spPr>
        <p:txBody>
          <a:bodyPr anchor="t">
            <a:normAutofit/>
          </a:bodyPr>
          <a:lstStyle/>
          <a:p>
            <a:endParaRPr lang="en-US" sz="2000"/>
          </a:p>
        </p:txBody>
      </p:sp>
      <p:pic>
        <p:nvPicPr>
          <p:cNvPr id="4" name="Espace réservé du contenu 3" descr="Les Rongeurs.">
            <a:extLst>
              <a:ext uri="{FF2B5EF4-FFF2-40B4-BE49-F238E27FC236}">
                <a16:creationId xmlns:a16="http://schemas.microsoft.com/office/drawing/2014/main" id="{2106CF0A-55B2-FB44-0B9B-998AC30191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29" r="9015"/>
          <a:stretch/>
        </p:blipFill>
        <p:spPr>
          <a:xfrm>
            <a:off x="5089243" y="877413"/>
            <a:ext cx="6222628" cy="5043096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747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E34CEC-FD7F-4CAA-01F0-93FC4415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5602ED-DAA0-B893-3F49-C60A2AF9D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7625"/>
            <a:ext cx="10515600" cy="3589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Herbivore rongeure </a:t>
            </a:r>
          </a:p>
        </p:txBody>
      </p:sp>
    </p:spTree>
    <p:extLst>
      <p:ext uri="{BB962C8B-B14F-4D97-AF65-F5344CB8AC3E}">
        <p14:creationId xmlns:p14="http://schemas.microsoft.com/office/powerpoint/2010/main" val="674275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</vt:lpstr>
      <vt:lpstr>Quel est le type de régime alimentaire </vt:lpstr>
      <vt:lpstr>Réponse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30</cp:revision>
  <dcterms:created xsi:type="dcterms:W3CDTF">2025-01-21T15:12:48Z</dcterms:created>
  <dcterms:modified xsi:type="dcterms:W3CDTF">2025-01-21T15:26:37Z</dcterms:modified>
</cp:coreProperties>
</file>