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9DABE1-906D-5E09-034C-86013172EA5E}" v="87" dt="2025-02-04T15:22:40.5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gagne01 William" userId="S::wgagne01@scol.qc.ca::a19df08b-98e7-4331-a0f8-522c908ce417" providerId="AD" clId="Web-{599DABE1-906D-5E09-034C-86013172EA5E}"/>
    <pc:docChg chg="addSld modSld">
      <pc:chgData name="wgagne01 William" userId="S::wgagne01@scol.qc.ca::a19df08b-98e7-4331-a0f8-522c908ce417" providerId="AD" clId="Web-{599DABE1-906D-5E09-034C-86013172EA5E}" dt="2025-02-04T15:22:42.828" v="88"/>
      <pc:docMkLst>
        <pc:docMk/>
      </pc:docMkLst>
      <pc:sldChg chg="modSp">
        <pc:chgData name="wgagne01 William" userId="S::wgagne01@scol.qc.ca::a19df08b-98e7-4331-a0f8-522c908ce417" providerId="AD" clId="Web-{599DABE1-906D-5E09-034C-86013172EA5E}" dt="2025-02-04T15:16:16.227" v="13" actId="20577"/>
        <pc:sldMkLst>
          <pc:docMk/>
          <pc:sldMk cId="3784089036" sldId="256"/>
        </pc:sldMkLst>
        <pc:spChg chg="mod">
          <ac:chgData name="wgagne01 William" userId="S::wgagne01@scol.qc.ca::a19df08b-98e7-4331-a0f8-522c908ce417" providerId="AD" clId="Web-{599DABE1-906D-5E09-034C-86013172EA5E}" dt="2025-02-04T15:16:08.243" v="5" actId="20577"/>
          <ac:spMkLst>
            <pc:docMk/>
            <pc:sldMk cId="3784089036" sldId="256"/>
            <ac:spMk id="2" creationId="{00000000-0000-0000-0000-000000000000}"/>
          </ac:spMkLst>
        </pc:spChg>
        <pc:spChg chg="mod">
          <ac:chgData name="wgagne01 William" userId="S::wgagne01@scol.qc.ca::a19df08b-98e7-4331-a0f8-522c908ce417" providerId="AD" clId="Web-{599DABE1-906D-5E09-034C-86013172EA5E}" dt="2025-02-04T15:16:16.227" v="13" actId="20577"/>
          <ac:spMkLst>
            <pc:docMk/>
            <pc:sldMk cId="3784089036" sldId="256"/>
            <ac:spMk id="3" creationId="{00000000-0000-0000-0000-000000000000}"/>
          </ac:spMkLst>
        </pc:spChg>
      </pc:sldChg>
      <pc:sldChg chg="addSp delSp modSp new mod setBg">
        <pc:chgData name="wgagne01 William" userId="S::wgagne01@scol.qc.ca::a19df08b-98e7-4331-a0f8-522c908ce417" providerId="AD" clId="Web-{599DABE1-906D-5E09-034C-86013172EA5E}" dt="2025-02-04T15:17:23.197" v="23"/>
        <pc:sldMkLst>
          <pc:docMk/>
          <pc:sldMk cId="142442586" sldId="257"/>
        </pc:sldMkLst>
        <pc:spChg chg="mod">
          <ac:chgData name="wgagne01 William" userId="S::wgagne01@scol.qc.ca::a19df08b-98e7-4331-a0f8-522c908ce417" providerId="AD" clId="Web-{599DABE1-906D-5E09-034C-86013172EA5E}" dt="2025-02-04T15:17:23.197" v="23"/>
          <ac:spMkLst>
            <pc:docMk/>
            <pc:sldMk cId="142442586" sldId="257"/>
            <ac:spMk id="2" creationId="{0D4028EC-88A0-F8B7-C808-4372C413AE11}"/>
          </ac:spMkLst>
        </pc:spChg>
        <pc:spChg chg="del">
          <ac:chgData name="wgagne01 William" userId="S::wgagne01@scol.qc.ca::a19df08b-98e7-4331-a0f8-522c908ce417" providerId="AD" clId="Web-{599DABE1-906D-5E09-034C-86013172EA5E}" dt="2025-02-04T15:17:08.759" v="15"/>
          <ac:spMkLst>
            <pc:docMk/>
            <pc:sldMk cId="142442586" sldId="257"/>
            <ac:spMk id="3" creationId="{D2A9FFDD-1FE2-034F-E82F-426278F0032A}"/>
          </ac:spMkLst>
        </pc:spChg>
        <pc:spChg chg="add">
          <ac:chgData name="wgagne01 William" userId="S::wgagne01@scol.qc.ca::a19df08b-98e7-4331-a0f8-522c908ce417" providerId="AD" clId="Web-{599DABE1-906D-5E09-034C-86013172EA5E}" dt="2025-02-04T15:17:23.197" v="23"/>
          <ac:spMkLst>
            <pc:docMk/>
            <pc:sldMk cId="142442586" sldId="257"/>
            <ac:spMk id="9" creationId="{65C9D962-F904-4553-A140-500CF3EFC58A}"/>
          </ac:spMkLst>
        </pc:spChg>
        <pc:spChg chg="add">
          <ac:chgData name="wgagne01 William" userId="S::wgagne01@scol.qc.ca::a19df08b-98e7-4331-a0f8-522c908ce417" providerId="AD" clId="Web-{599DABE1-906D-5E09-034C-86013172EA5E}" dt="2025-02-04T15:17:23.197" v="23"/>
          <ac:spMkLst>
            <pc:docMk/>
            <pc:sldMk cId="142442586" sldId="257"/>
            <ac:spMk id="11" creationId="{02FE0FA2-B10C-4B9F-B9CC-E5D9AD400454}"/>
          </ac:spMkLst>
        </pc:spChg>
        <pc:spChg chg="add">
          <ac:chgData name="wgagne01 William" userId="S::wgagne01@scol.qc.ca::a19df08b-98e7-4331-a0f8-522c908ce417" providerId="AD" clId="Web-{599DABE1-906D-5E09-034C-86013172EA5E}" dt="2025-02-04T15:17:23.197" v="23"/>
          <ac:spMkLst>
            <pc:docMk/>
            <pc:sldMk cId="142442586" sldId="257"/>
            <ac:spMk id="13" creationId="{3389D0BC-BA1D-4360-88F9-D9ECCBDAB50E}"/>
          </ac:spMkLst>
        </pc:spChg>
        <pc:picChg chg="add mod ord">
          <ac:chgData name="wgagne01 William" userId="S::wgagne01@scol.qc.ca::a19df08b-98e7-4331-a0f8-522c908ce417" providerId="AD" clId="Web-{599DABE1-906D-5E09-034C-86013172EA5E}" dt="2025-02-04T15:17:23.197" v="23"/>
          <ac:picMkLst>
            <pc:docMk/>
            <pc:sldMk cId="142442586" sldId="257"/>
            <ac:picMk id="4" creationId="{8D2EEE7E-C29B-7BB4-A8C7-93CA97C0EB52}"/>
          </ac:picMkLst>
        </pc:picChg>
      </pc:sldChg>
      <pc:sldChg chg="addSp delSp modSp new mod setBg">
        <pc:chgData name="wgagne01 William" userId="S::wgagne01@scol.qc.ca::a19df08b-98e7-4331-a0f8-522c908ce417" providerId="AD" clId="Web-{599DABE1-906D-5E09-034C-86013172EA5E}" dt="2025-02-04T15:18:02.995" v="32"/>
        <pc:sldMkLst>
          <pc:docMk/>
          <pc:sldMk cId="3837196345" sldId="258"/>
        </pc:sldMkLst>
        <pc:spChg chg="mod">
          <ac:chgData name="wgagne01 William" userId="S::wgagne01@scol.qc.ca::a19df08b-98e7-4331-a0f8-522c908ce417" providerId="AD" clId="Web-{599DABE1-906D-5E09-034C-86013172EA5E}" dt="2025-02-04T15:18:02.995" v="32"/>
          <ac:spMkLst>
            <pc:docMk/>
            <pc:sldMk cId="3837196345" sldId="258"/>
            <ac:spMk id="2" creationId="{1F752D1C-D518-455A-1165-D1F0D253D21B}"/>
          </ac:spMkLst>
        </pc:spChg>
        <pc:spChg chg="del">
          <ac:chgData name="wgagne01 William" userId="S::wgagne01@scol.qc.ca::a19df08b-98e7-4331-a0f8-522c908ce417" providerId="AD" clId="Web-{599DABE1-906D-5E09-034C-86013172EA5E}" dt="2025-02-04T15:18:02.995" v="32"/>
          <ac:spMkLst>
            <pc:docMk/>
            <pc:sldMk cId="3837196345" sldId="258"/>
            <ac:spMk id="3" creationId="{CF9E31D6-3D40-6B0D-353C-4E5BBC2368FD}"/>
          </ac:spMkLst>
        </pc:spChg>
        <pc:spChg chg="add">
          <ac:chgData name="wgagne01 William" userId="S::wgagne01@scol.qc.ca::a19df08b-98e7-4331-a0f8-522c908ce417" providerId="AD" clId="Web-{599DABE1-906D-5E09-034C-86013172EA5E}" dt="2025-02-04T15:18:02.995" v="32"/>
          <ac:spMkLst>
            <pc:docMk/>
            <pc:sldMk cId="3837196345" sldId="258"/>
            <ac:spMk id="9" creationId="{C1DD1A8A-57D5-4A81-AD04-532B043C5611}"/>
          </ac:spMkLst>
        </pc:spChg>
        <pc:spChg chg="add">
          <ac:chgData name="wgagne01 William" userId="S::wgagne01@scol.qc.ca::a19df08b-98e7-4331-a0f8-522c908ce417" providerId="AD" clId="Web-{599DABE1-906D-5E09-034C-86013172EA5E}" dt="2025-02-04T15:18:02.995" v="32"/>
          <ac:spMkLst>
            <pc:docMk/>
            <pc:sldMk cId="3837196345" sldId="258"/>
            <ac:spMk id="11" creationId="{007891EC-4501-44ED-A8C8-B11B6DB767AB}"/>
          </ac:spMkLst>
        </pc:spChg>
        <pc:picChg chg="add">
          <ac:chgData name="wgagne01 William" userId="S::wgagne01@scol.qc.ca::a19df08b-98e7-4331-a0f8-522c908ce417" providerId="AD" clId="Web-{599DABE1-906D-5E09-034C-86013172EA5E}" dt="2025-02-04T15:18:02.995" v="32"/>
          <ac:picMkLst>
            <pc:docMk/>
            <pc:sldMk cId="3837196345" sldId="258"/>
            <ac:picMk id="5" creationId="{8B74E883-F487-CADD-5E91-528D914BCBA3}"/>
          </ac:picMkLst>
        </pc:picChg>
      </pc:sldChg>
      <pc:sldChg chg="addSp delSp modSp new mod setBg">
        <pc:chgData name="wgagne01 William" userId="S::wgagne01@scol.qc.ca::a19df08b-98e7-4331-a0f8-522c908ce417" providerId="AD" clId="Web-{599DABE1-906D-5E09-034C-86013172EA5E}" dt="2025-02-04T15:20:00.388" v="62"/>
        <pc:sldMkLst>
          <pc:docMk/>
          <pc:sldMk cId="1149475522" sldId="259"/>
        </pc:sldMkLst>
        <pc:spChg chg="mod ord">
          <ac:chgData name="wgagne01 William" userId="S::wgagne01@scol.qc.ca::a19df08b-98e7-4331-a0f8-522c908ce417" providerId="AD" clId="Web-{599DABE1-906D-5E09-034C-86013172EA5E}" dt="2025-02-04T15:20:00.388" v="62"/>
          <ac:spMkLst>
            <pc:docMk/>
            <pc:sldMk cId="1149475522" sldId="259"/>
            <ac:spMk id="2" creationId="{759FAF3F-6974-4C64-29E2-66C2ADA14C62}"/>
          </ac:spMkLst>
        </pc:spChg>
        <pc:spChg chg="del">
          <ac:chgData name="wgagne01 William" userId="S::wgagne01@scol.qc.ca::a19df08b-98e7-4331-a0f8-522c908ce417" providerId="AD" clId="Web-{599DABE1-906D-5E09-034C-86013172EA5E}" dt="2025-02-04T15:18:47.511" v="41"/>
          <ac:spMkLst>
            <pc:docMk/>
            <pc:sldMk cId="1149475522" sldId="259"/>
            <ac:spMk id="3" creationId="{2B571180-CFEA-2DBD-554C-7CC9A3E0F843}"/>
          </ac:spMkLst>
        </pc:spChg>
        <pc:spChg chg="add del">
          <ac:chgData name="wgagne01 William" userId="S::wgagne01@scol.qc.ca::a19df08b-98e7-4331-a0f8-522c908ce417" providerId="AD" clId="Web-{599DABE1-906D-5E09-034C-86013172EA5E}" dt="2025-02-04T15:20:00.388" v="62"/>
          <ac:spMkLst>
            <pc:docMk/>
            <pc:sldMk cId="1149475522" sldId="259"/>
            <ac:spMk id="9" creationId="{C1DD1A8A-57D5-4A81-AD04-532B043C5611}"/>
          </ac:spMkLst>
        </pc:spChg>
        <pc:spChg chg="add del">
          <ac:chgData name="wgagne01 William" userId="S::wgagne01@scol.qc.ca::a19df08b-98e7-4331-a0f8-522c908ce417" providerId="AD" clId="Web-{599DABE1-906D-5E09-034C-86013172EA5E}" dt="2025-02-04T15:20:00.388" v="62"/>
          <ac:spMkLst>
            <pc:docMk/>
            <pc:sldMk cId="1149475522" sldId="259"/>
            <ac:spMk id="11" creationId="{007891EC-4501-44ED-A8C8-B11B6DB767AB}"/>
          </ac:spMkLst>
        </pc:spChg>
        <pc:spChg chg="add">
          <ac:chgData name="wgagne01 William" userId="S::wgagne01@scol.qc.ca::a19df08b-98e7-4331-a0f8-522c908ce417" providerId="AD" clId="Web-{599DABE1-906D-5E09-034C-86013172EA5E}" dt="2025-02-04T15:20:00.388" v="62"/>
          <ac:spMkLst>
            <pc:docMk/>
            <pc:sldMk cId="1149475522" sldId="259"/>
            <ac:spMk id="16" creationId="{0A597D97-203B-498B-95D3-E90DC961039F}"/>
          </ac:spMkLst>
        </pc:spChg>
        <pc:spChg chg="add">
          <ac:chgData name="wgagne01 William" userId="S::wgagne01@scol.qc.ca::a19df08b-98e7-4331-a0f8-522c908ce417" providerId="AD" clId="Web-{599DABE1-906D-5E09-034C-86013172EA5E}" dt="2025-02-04T15:20:00.388" v="62"/>
          <ac:spMkLst>
            <pc:docMk/>
            <pc:sldMk cId="1149475522" sldId="259"/>
            <ac:spMk id="18" creationId="{6A6EF10E-DF41-4BD3-8EB4-6F646531DC26}"/>
          </ac:spMkLst>
        </pc:spChg>
        <pc:picChg chg="add mod">
          <ac:chgData name="wgagne01 William" userId="S::wgagne01@scol.qc.ca::a19df08b-98e7-4331-a0f8-522c908ce417" providerId="AD" clId="Web-{599DABE1-906D-5E09-034C-86013172EA5E}" dt="2025-02-04T15:20:00.388" v="62"/>
          <ac:picMkLst>
            <pc:docMk/>
            <pc:sldMk cId="1149475522" sldId="259"/>
            <ac:picMk id="4" creationId="{E1E60886-E395-EC67-31D1-8437635D840D}"/>
          </ac:picMkLst>
        </pc:picChg>
        <pc:picChg chg="add mod">
          <ac:chgData name="wgagne01 William" userId="S::wgagne01@scol.qc.ca::a19df08b-98e7-4331-a0f8-522c908ce417" providerId="AD" clId="Web-{599DABE1-906D-5E09-034C-86013172EA5E}" dt="2025-02-04T15:20:00.388" v="62"/>
          <ac:picMkLst>
            <pc:docMk/>
            <pc:sldMk cId="1149475522" sldId="259"/>
            <ac:picMk id="5" creationId="{EB82C637-7C88-A299-D0C6-141444A446A4}"/>
          </ac:picMkLst>
        </pc:picChg>
      </pc:sldChg>
      <pc:sldChg chg="addSp delSp modSp new mod setBg">
        <pc:chgData name="wgagne01 William" userId="S::wgagne01@scol.qc.ca::a19df08b-98e7-4331-a0f8-522c908ce417" providerId="AD" clId="Web-{599DABE1-906D-5E09-034C-86013172EA5E}" dt="2025-02-04T15:21:43.983" v="77"/>
        <pc:sldMkLst>
          <pc:docMk/>
          <pc:sldMk cId="3485949827" sldId="260"/>
        </pc:sldMkLst>
        <pc:spChg chg="mod">
          <ac:chgData name="wgagne01 William" userId="S::wgagne01@scol.qc.ca::a19df08b-98e7-4331-a0f8-522c908ce417" providerId="AD" clId="Web-{599DABE1-906D-5E09-034C-86013172EA5E}" dt="2025-02-04T15:21:43.983" v="77"/>
          <ac:spMkLst>
            <pc:docMk/>
            <pc:sldMk cId="3485949827" sldId="260"/>
            <ac:spMk id="2" creationId="{12F741D5-8DEC-7596-2B27-4C2079A2B897}"/>
          </ac:spMkLst>
        </pc:spChg>
        <pc:spChg chg="del">
          <ac:chgData name="wgagne01 William" userId="S::wgagne01@scol.qc.ca::a19df08b-98e7-4331-a0f8-522c908ce417" providerId="AD" clId="Web-{599DABE1-906D-5E09-034C-86013172EA5E}" dt="2025-02-04T15:21:41.061" v="76"/>
          <ac:spMkLst>
            <pc:docMk/>
            <pc:sldMk cId="3485949827" sldId="260"/>
            <ac:spMk id="3" creationId="{20EA1A76-4FCA-4440-5273-A4790F764D4D}"/>
          </ac:spMkLst>
        </pc:spChg>
        <pc:spChg chg="add">
          <ac:chgData name="wgagne01 William" userId="S::wgagne01@scol.qc.ca::a19df08b-98e7-4331-a0f8-522c908ce417" providerId="AD" clId="Web-{599DABE1-906D-5E09-034C-86013172EA5E}" dt="2025-02-04T15:21:43.983" v="77"/>
          <ac:spMkLst>
            <pc:docMk/>
            <pc:sldMk cId="3485949827" sldId="260"/>
            <ac:spMk id="9" creationId="{16C5FA50-8D52-4617-AF91-5C7B1C8352F1}"/>
          </ac:spMkLst>
        </pc:spChg>
        <pc:spChg chg="add">
          <ac:chgData name="wgagne01 William" userId="S::wgagne01@scol.qc.ca::a19df08b-98e7-4331-a0f8-522c908ce417" providerId="AD" clId="Web-{599DABE1-906D-5E09-034C-86013172EA5E}" dt="2025-02-04T15:21:43.983" v="77"/>
          <ac:spMkLst>
            <pc:docMk/>
            <pc:sldMk cId="3485949827" sldId="260"/>
            <ac:spMk id="11" creationId="{E223798C-12AD-4B0C-A50C-D676347D67CF}"/>
          </ac:spMkLst>
        </pc:spChg>
        <pc:picChg chg="add mod ord">
          <ac:chgData name="wgagne01 William" userId="S::wgagne01@scol.qc.ca::a19df08b-98e7-4331-a0f8-522c908ce417" providerId="AD" clId="Web-{599DABE1-906D-5E09-034C-86013172EA5E}" dt="2025-02-04T15:21:43.983" v="77"/>
          <ac:picMkLst>
            <pc:docMk/>
            <pc:sldMk cId="3485949827" sldId="260"/>
            <ac:picMk id="4" creationId="{6102A5C8-D855-55E5-3919-D518C841DFE9}"/>
          </ac:picMkLst>
        </pc:picChg>
      </pc:sldChg>
      <pc:sldChg chg="addSp delSp modSp new mod setBg">
        <pc:chgData name="wgagne01 William" userId="S::wgagne01@scol.qc.ca::a19df08b-98e7-4331-a0f8-522c908ce417" providerId="AD" clId="Web-{599DABE1-906D-5E09-034C-86013172EA5E}" dt="2025-02-04T15:22:42.828" v="88"/>
        <pc:sldMkLst>
          <pc:docMk/>
          <pc:sldMk cId="791197927" sldId="261"/>
        </pc:sldMkLst>
        <pc:spChg chg="mod">
          <ac:chgData name="wgagne01 William" userId="S::wgagne01@scol.qc.ca::a19df08b-98e7-4331-a0f8-522c908ce417" providerId="AD" clId="Web-{599DABE1-906D-5E09-034C-86013172EA5E}" dt="2025-02-04T15:22:42.828" v="88"/>
          <ac:spMkLst>
            <pc:docMk/>
            <pc:sldMk cId="791197927" sldId="261"/>
            <ac:spMk id="2" creationId="{4EDF2BB9-9569-053E-15B1-49D86373814B}"/>
          </ac:spMkLst>
        </pc:spChg>
        <pc:spChg chg="del">
          <ac:chgData name="wgagne01 William" userId="S::wgagne01@scol.qc.ca::a19df08b-98e7-4331-a0f8-522c908ce417" providerId="AD" clId="Web-{599DABE1-906D-5E09-034C-86013172EA5E}" dt="2025-02-04T15:22:40.562" v="87"/>
          <ac:spMkLst>
            <pc:docMk/>
            <pc:sldMk cId="791197927" sldId="261"/>
            <ac:spMk id="3" creationId="{2F4BE4DD-F6EB-5BE4-8714-567E8585C995}"/>
          </ac:spMkLst>
        </pc:spChg>
        <pc:spChg chg="add">
          <ac:chgData name="wgagne01 William" userId="S::wgagne01@scol.qc.ca::a19df08b-98e7-4331-a0f8-522c908ce417" providerId="AD" clId="Web-{599DABE1-906D-5E09-034C-86013172EA5E}" dt="2025-02-04T15:22:42.828" v="88"/>
          <ac:spMkLst>
            <pc:docMk/>
            <pc:sldMk cId="791197927" sldId="261"/>
            <ac:spMk id="9" creationId="{16C5FA50-8D52-4617-AF91-5C7B1C8352F1}"/>
          </ac:spMkLst>
        </pc:spChg>
        <pc:spChg chg="add">
          <ac:chgData name="wgagne01 William" userId="S::wgagne01@scol.qc.ca::a19df08b-98e7-4331-a0f8-522c908ce417" providerId="AD" clId="Web-{599DABE1-906D-5E09-034C-86013172EA5E}" dt="2025-02-04T15:22:42.828" v="88"/>
          <ac:spMkLst>
            <pc:docMk/>
            <pc:sldMk cId="791197927" sldId="261"/>
            <ac:spMk id="11" creationId="{E223798C-12AD-4B0C-A50C-D676347D67CF}"/>
          </ac:spMkLst>
        </pc:spChg>
        <pc:picChg chg="add mod ord">
          <ac:chgData name="wgagne01 William" userId="S::wgagne01@scol.qc.ca::a19df08b-98e7-4331-a0f8-522c908ce417" providerId="AD" clId="Web-{599DABE1-906D-5E09-034C-86013172EA5E}" dt="2025-02-04T15:22:42.828" v="88"/>
          <ac:picMkLst>
            <pc:docMk/>
            <pc:sldMk cId="791197927" sldId="261"/>
            <ac:picMk id="4" creationId="{A7502BC8-3330-FEE9-FAAE-8F2AABFA42C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Cycle de vie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Pra </a:t>
            </a:r>
            <a:r>
              <a:rPr lang="fr-FR" dirty="0" err="1"/>
              <a:t>wiliwm</a:t>
            </a: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C9D962-F904-4553-A140-500CF3EFC5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02FE0FA2-B10C-4B9F-B9CC-E5D9AD4004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1314048">
            <a:off x="-271537" y="-884980"/>
            <a:ext cx="12642772" cy="6248341"/>
          </a:xfrm>
          <a:custGeom>
            <a:avLst/>
            <a:gdLst>
              <a:gd name="connsiteX0" fmla="*/ 12642772 w 12642772"/>
              <a:gd name="connsiteY0" fmla="*/ 4432052 h 6248341"/>
              <a:gd name="connsiteX1" fmla="*/ 586822 w 12642772"/>
              <a:gd name="connsiteY1" fmla="*/ 6248341 h 6248341"/>
              <a:gd name="connsiteX2" fmla="*/ 0 w 12642772"/>
              <a:gd name="connsiteY2" fmla="*/ 2394542 h 6248341"/>
              <a:gd name="connsiteX3" fmla="*/ 52893 w 12642772"/>
              <a:gd name="connsiteY3" fmla="*/ 2306669 h 6248341"/>
              <a:gd name="connsiteX4" fmla="*/ 131535 w 12642772"/>
              <a:gd name="connsiteY4" fmla="*/ 2293621 h 6248341"/>
              <a:gd name="connsiteX5" fmla="*/ 244153 w 12642772"/>
              <a:gd name="connsiteY5" fmla="*/ 2272261 h 6248341"/>
              <a:gd name="connsiteX6" fmla="*/ 324401 w 12642772"/>
              <a:gd name="connsiteY6" fmla="*/ 2233208 h 6248341"/>
              <a:gd name="connsiteX7" fmla="*/ 463569 w 12642772"/>
              <a:gd name="connsiteY7" fmla="*/ 2158308 h 6248341"/>
              <a:gd name="connsiteX8" fmla="*/ 582537 w 12642772"/>
              <a:gd name="connsiteY8" fmla="*/ 2095961 h 6248341"/>
              <a:gd name="connsiteX9" fmla="*/ 638937 w 12642772"/>
              <a:gd name="connsiteY9" fmla="*/ 2008169 h 6248341"/>
              <a:gd name="connsiteX10" fmla="*/ 749855 w 12642772"/>
              <a:gd name="connsiteY10" fmla="*/ 1936088 h 6248341"/>
              <a:gd name="connsiteX11" fmla="*/ 856553 w 12642772"/>
              <a:gd name="connsiteY11" fmla="*/ 1892728 h 6248341"/>
              <a:gd name="connsiteX12" fmla="*/ 939338 w 12642772"/>
              <a:gd name="connsiteY12" fmla="*/ 1863906 h 6248341"/>
              <a:gd name="connsiteX13" fmla="*/ 987836 w 12642772"/>
              <a:gd name="connsiteY13" fmla="*/ 1848470 h 6248341"/>
              <a:gd name="connsiteX14" fmla="*/ 1086094 w 12642772"/>
              <a:gd name="connsiteY14" fmla="*/ 1834336 h 6248341"/>
              <a:gd name="connsiteX15" fmla="*/ 1155607 w 12642772"/>
              <a:gd name="connsiteY15" fmla="*/ 1814299 h 6248341"/>
              <a:gd name="connsiteX16" fmla="*/ 1219621 w 12642772"/>
              <a:gd name="connsiteY16" fmla="*/ 1774472 h 6248341"/>
              <a:gd name="connsiteX17" fmla="*/ 1275113 w 12642772"/>
              <a:gd name="connsiteY17" fmla="*/ 1734756 h 6248341"/>
              <a:gd name="connsiteX18" fmla="*/ 1337800 w 12642772"/>
              <a:gd name="connsiteY18" fmla="*/ 1684579 h 6248341"/>
              <a:gd name="connsiteX19" fmla="*/ 1526287 w 12642772"/>
              <a:gd name="connsiteY19" fmla="*/ 1602057 h 6248341"/>
              <a:gd name="connsiteX20" fmla="*/ 1579126 w 12642772"/>
              <a:gd name="connsiteY20" fmla="*/ 1559561 h 6248341"/>
              <a:gd name="connsiteX21" fmla="*/ 1651242 w 12642772"/>
              <a:gd name="connsiteY21" fmla="*/ 1546569 h 6248341"/>
              <a:gd name="connsiteX22" fmla="*/ 1712038 w 12642772"/>
              <a:gd name="connsiteY22" fmla="*/ 1533432 h 6248341"/>
              <a:gd name="connsiteX23" fmla="*/ 1758402 w 12642772"/>
              <a:gd name="connsiteY23" fmla="*/ 1525816 h 6248341"/>
              <a:gd name="connsiteX24" fmla="*/ 1831776 w 12642772"/>
              <a:gd name="connsiteY24" fmla="*/ 1504679 h 6248341"/>
              <a:gd name="connsiteX25" fmla="*/ 1963032 w 12642772"/>
              <a:gd name="connsiteY25" fmla="*/ 1472999 h 6248341"/>
              <a:gd name="connsiteX26" fmla="*/ 2006520 w 12642772"/>
              <a:gd name="connsiteY26" fmla="*/ 1464281 h 6248341"/>
              <a:gd name="connsiteX27" fmla="*/ 2049195 w 12642772"/>
              <a:gd name="connsiteY27" fmla="*/ 1459572 h 6248341"/>
              <a:gd name="connsiteX28" fmla="*/ 2125117 w 12642772"/>
              <a:gd name="connsiteY28" fmla="*/ 1432093 h 6248341"/>
              <a:gd name="connsiteX29" fmla="*/ 2234987 w 12642772"/>
              <a:gd name="connsiteY29" fmla="*/ 1408543 h 6248341"/>
              <a:gd name="connsiteX30" fmla="*/ 2349979 w 12642772"/>
              <a:gd name="connsiteY30" fmla="*/ 1370325 h 6248341"/>
              <a:gd name="connsiteX31" fmla="*/ 2490342 w 12642772"/>
              <a:gd name="connsiteY31" fmla="*/ 1337371 h 6248341"/>
              <a:gd name="connsiteX32" fmla="*/ 2721983 w 12642772"/>
              <a:gd name="connsiteY32" fmla="*/ 1255221 h 6248341"/>
              <a:gd name="connsiteX33" fmla="*/ 2740778 w 12642772"/>
              <a:gd name="connsiteY33" fmla="*/ 1232389 h 6248341"/>
              <a:gd name="connsiteX34" fmla="*/ 2772006 w 12642772"/>
              <a:gd name="connsiteY34" fmla="*/ 1218123 h 6248341"/>
              <a:gd name="connsiteX35" fmla="*/ 2850754 w 12642772"/>
              <a:gd name="connsiteY35" fmla="*/ 1180094 h 6248341"/>
              <a:gd name="connsiteX36" fmla="*/ 2872381 w 12642772"/>
              <a:gd name="connsiteY36" fmla="*/ 1159349 h 6248341"/>
              <a:gd name="connsiteX37" fmla="*/ 2877664 w 12642772"/>
              <a:gd name="connsiteY37" fmla="*/ 1153429 h 6248341"/>
              <a:gd name="connsiteX38" fmla="*/ 2898982 w 12642772"/>
              <a:gd name="connsiteY38" fmla="*/ 1143332 h 6248341"/>
              <a:gd name="connsiteX39" fmla="*/ 2900154 w 12642772"/>
              <a:gd name="connsiteY39" fmla="*/ 1144257 h 6248341"/>
              <a:gd name="connsiteX40" fmla="*/ 2913224 w 12642772"/>
              <a:gd name="connsiteY40" fmla="*/ 1144530 h 6248341"/>
              <a:gd name="connsiteX41" fmla="*/ 2936660 w 12642772"/>
              <a:gd name="connsiteY41" fmla="*/ 1142412 h 6248341"/>
              <a:gd name="connsiteX42" fmla="*/ 2997572 w 12642772"/>
              <a:gd name="connsiteY42" fmla="*/ 1141831 h 6248341"/>
              <a:gd name="connsiteX43" fmla="*/ 3044472 w 12642772"/>
              <a:gd name="connsiteY43" fmla="*/ 1131369 h 6248341"/>
              <a:gd name="connsiteX44" fmla="*/ 3044790 w 12642772"/>
              <a:gd name="connsiteY44" fmla="*/ 1131569 h 6248341"/>
              <a:gd name="connsiteX45" fmla="*/ 3053469 w 12642772"/>
              <a:gd name="connsiteY45" fmla="*/ 1129009 h 6248341"/>
              <a:gd name="connsiteX46" fmla="*/ 3058924 w 12642772"/>
              <a:gd name="connsiteY46" fmla="*/ 1126056 h 6248341"/>
              <a:gd name="connsiteX47" fmla="*/ 3074299 w 12642772"/>
              <a:gd name="connsiteY47" fmla="*/ 1120405 h 6248341"/>
              <a:gd name="connsiteX48" fmla="*/ 3080657 w 12642772"/>
              <a:gd name="connsiteY48" fmla="*/ 1120171 h 6248341"/>
              <a:gd name="connsiteX49" fmla="*/ 3085901 w 12642772"/>
              <a:gd name="connsiteY49" fmla="*/ 1121681 h 6248341"/>
              <a:gd name="connsiteX50" fmla="*/ 3109448 w 12642772"/>
              <a:gd name="connsiteY50" fmla="*/ 1097576 h 6248341"/>
              <a:gd name="connsiteX51" fmla="*/ 3120280 w 12642772"/>
              <a:gd name="connsiteY51" fmla="*/ 1092673 h 6248341"/>
              <a:gd name="connsiteX52" fmla="*/ 3151969 w 12642772"/>
              <a:gd name="connsiteY52" fmla="*/ 1093148 h 6248341"/>
              <a:gd name="connsiteX53" fmla="*/ 3156202 w 12642772"/>
              <a:gd name="connsiteY53" fmla="*/ 1091941 h 6248341"/>
              <a:gd name="connsiteX54" fmla="*/ 3218578 w 12642772"/>
              <a:gd name="connsiteY54" fmla="*/ 1084695 h 6248341"/>
              <a:gd name="connsiteX55" fmla="*/ 3291572 w 12642772"/>
              <a:gd name="connsiteY55" fmla="*/ 1074108 h 6248341"/>
              <a:gd name="connsiteX56" fmla="*/ 3335322 w 12642772"/>
              <a:gd name="connsiteY56" fmla="*/ 1065344 h 6248341"/>
              <a:gd name="connsiteX57" fmla="*/ 3444471 w 12642772"/>
              <a:gd name="connsiteY57" fmla="*/ 1040037 h 6248341"/>
              <a:gd name="connsiteX58" fmla="*/ 3516736 w 12642772"/>
              <a:gd name="connsiteY58" fmla="*/ 1044495 h 6248341"/>
              <a:gd name="connsiteX59" fmla="*/ 3529913 w 12642772"/>
              <a:gd name="connsiteY59" fmla="*/ 1036395 h 6248341"/>
              <a:gd name="connsiteX60" fmla="*/ 3534215 w 12642772"/>
              <a:gd name="connsiteY60" fmla="*/ 1032644 h 6248341"/>
              <a:gd name="connsiteX61" fmla="*/ 3541901 w 12642772"/>
              <a:gd name="connsiteY61" fmla="*/ 1028655 h 6248341"/>
              <a:gd name="connsiteX62" fmla="*/ 3542297 w 12642772"/>
              <a:gd name="connsiteY62" fmla="*/ 1028781 h 6248341"/>
              <a:gd name="connsiteX63" fmla="*/ 3549091 w 12642772"/>
              <a:gd name="connsiteY63" fmla="*/ 1024603 h 6248341"/>
              <a:gd name="connsiteX64" fmla="*/ 3668564 w 12642772"/>
              <a:gd name="connsiteY64" fmla="*/ 992085 h 6248341"/>
              <a:gd name="connsiteX65" fmla="*/ 3681760 w 12642772"/>
              <a:gd name="connsiteY65" fmla="*/ 989897 h 6248341"/>
              <a:gd name="connsiteX66" fmla="*/ 3683298 w 12642772"/>
              <a:gd name="connsiteY66" fmla="*/ 990533 h 6248341"/>
              <a:gd name="connsiteX67" fmla="*/ 3701238 w 12642772"/>
              <a:gd name="connsiteY67" fmla="*/ 978370 h 6248341"/>
              <a:gd name="connsiteX68" fmla="*/ 3727029 w 12642772"/>
              <a:gd name="connsiteY68" fmla="*/ 982634 h 6248341"/>
              <a:gd name="connsiteX69" fmla="*/ 3827462 w 12642772"/>
              <a:gd name="connsiteY69" fmla="*/ 983777 h 6248341"/>
              <a:gd name="connsiteX70" fmla="*/ 3939255 w 12642772"/>
              <a:gd name="connsiteY70" fmla="*/ 962526 h 6248341"/>
              <a:gd name="connsiteX71" fmla="*/ 3976764 w 12642772"/>
              <a:gd name="connsiteY71" fmla="*/ 943975 h 6248341"/>
              <a:gd name="connsiteX72" fmla="*/ 4039745 w 12642772"/>
              <a:gd name="connsiteY72" fmla="*/ 913576 h 6248341"/>
              <a:gd name="connsiteX73" fmla="*/ 4081478 w 12642772"/>
              <a:gd name="connsiteY73" fmla="*/ 863744 h 6248341"/>
              <a:gd name="connsiteX74" fmla="*/ 4136255 w 12642772"/>
              <a:gd name="connsiteY74" fmla="*/ 849070 h 6248341"/>
              <a:gd name="connsiteX75" fmla="*/ 4155885 w 12642772"/>
              <a:gd name="connsiteY75" fmla="*/ 880724 h 6248341"/>
              <a:gd name="connsiteX76" fmla="*/ 4212239 w 12642772"/>
              <a:gd name="connsiteY76" fmla="*/ 853648 h 6248341"/>
              <a:gd name="connsiteX77" fmla="*/ 4296968 w 12642772"/>
              <a:gd name="connsiteY77" fmla="*/ 808725 h 6248341"/>
              <a:gd name="connsiteX78" fmla="*/ 4347619 w 12642772"/>
              <a:gd name="connsiteY78" fmla="*/ 791871 h 6248341"/>
              <a:gd name="connsiteX79" fmla="*/ 4484035 w 12642772"/>
              <a:gd name="connsiteY79" fmla="*/ 736001 h 6248341"/>
              <a:gd name="connsiteX80" fmla="*/ 4619194 w 12642772"/>
              <a:gd name="connsiteY80" fmla="*/ 672546 h 6248341"/>
              <a:gd name="connsiteX81" fmla="*/ 4648276 w 12642772"/>
              <a:gd name="connsiteY81" fmla="*/ 677255 h 6248341"/>
              <a:gd name="connsiteX82" fmla="*/ 4658535 w 12642772"/>
              <a:gd name="connsiteY82" fmla="*/ 658404 h 6248341"/>
              <a:gd name="connsiteX83" fmla="*/ 4684435 w 12642772"/>
              <a:gd name="connsiteY83" fmla="*/ 658040 h 6248341"/>
              <a:gd name="connsiteX84" fmla="*/ 4685966 w 12642772"/>
              <a:gd name="connsiteY84" fmla="*/ 659300 h 6248341"/>
              <a:gd name="connsiteX85" fmla="*/ 4773323 w 12642772"/>
              <a:gd name="connsiteY85" fmla="*/ 620033 h 6248341"/>
              <a:gd name="connsiteX86" fmla="*/ 4789881 w 12642772"/>
              <a:gd name="connsiteY86" fmla="*/ 612833 h 6248341"/>
              <a:gd name="connsiteX87" fmla="*/ 4793116 w 12642772"/>
              <a:gd name="connsiteY87" fmla="*/ 606807 h 6248341"/>
              <a:gd name="connsiteX88" fmla="*/ 4818294 w 12642772"/>
              <a:gd name="connsiteY88" fmla="*/ 598208 h 6248341"/>
              <a:gd name="connsiteX89" fmla="*/ 4889379 w 12642772"/>
              <a:gd name="connsiteY89" fmla="*/ 574856 h 6248341"/>
              <a:gd name="connsiteX90" fmla="*/ 4967000 w 12642772"/>
              <a:gd name="connsiteY90" fmla="*/ 563548 h 6248341"/>
              <a:gd name="connsiteX91" fmla="*/ 5011397 w 12642772"/>
              <a:gd name="connsiteY91" fmla="*/ 546508 h 6248341"/>
              <a:gd name="connsiteX92" fmla="*/ 5017511 w 12642772"/>
              <a:gd name="connsiteY92" fmla="*/ 542737 h 6248341"/>
              <a:gd name="connsiteX93" fmla="*/ 5022951 w 12642772"/>
              <a:gd name="connsiteY93" fmla="*/ 543578 h 6248341"/>
              <a:gd name="connsiteX94" fmla="*/ 5028686 w 12642772"/>
              <a:gd name="connsiteY94" fmla="*/ 550797 h 6248341"/>
              <a:gd name="connsiteX95" fmla="*/ 5055222 w 12642772"/>
              <a:gd name="connsiteY95" fmla="*/ 551685 h 6248341"/>
              <a:gd name="connsiteX96" fmla="*/ 5058043 w 12642772"/>
              <a:gd name="connsiteY96" fmla="*/ 549365 h 6248341"/>
              <a:gd name="connsiteX97" fmla="*/ 5080769 w 12642772"/>
              <a:gd name="connsiteY97" fmla="*/ 559110 h 6248341"/>
              <a:gd name="connsiteX98" fmla="*/ 5100831 w 12642772"/>
              <a:gd name="connsiteY98" fmla="*/ 578170 h 6248341"/>
              <a:gd name="connsiteX99" fmla="*/ 5323302 w 12642772"/>
              <a:gd name="connsiteY99" fmla="*/ 551607 h 6248341"/>
              <a:gd name="connsiteX100" fmla="*/ 5524173 w 12642772"/>
              <a:gd name="connsiteY100" fmla="*/ 623428 h 6248341"/>
              <a:gd name="connsiteX101" fmla="*/ 5644692 w 12642772"/>
              <a:gd name="connsiteY101" fmla="*/ 606574 h 6248341"/>
              <a:gd name="connsiteX102" fmla="*/ 5984259 w 12642772"/>
              <a:gd name="connsiteY102" fmla="*/ 559264 h 6248341"/>
              <a:gd name="connsiteX103" fmla="*/ 6059790 w 12642772"/>
              <a:gd name="connsiteY103" fmla="*/ 538457 h 6248341"/>
              <a:gd name="connsiteX104" fmla="*/ 6130495 w 12642772"/>
              <a:gd name="connsiteY104" fmla="*/ 565308 h 6248341"/>
              <a:gd name="connsiteX105" fmla="*/ 6157089 w 12642772"/>
              <a:gd name="connsiteY105" fmla="*/ 547229 h 6248341"/>
              <a:gd name="connsiteX106" fmla="*/ 6161628 w 12642772"/>
              <a:gd name="connsiteY106" fmla="*/ 543616 h 6248341"/>
              <a:gd name="connsiteX107" fmla="*/ 6180804 w 12642772"/>
              <a:gd name="connsiteY107" fmla="*/ 539939 h 6248341"/>
              <a:gd name="connsiteX108" fmla="*/ 6184951 w 12642772"/>
              <a:gd name="connsiteY108" fmla="*/ 525424 h 6248341"/>
              <a:gd name="connsiteX109" fmla="*/ 6212909 w 12642772"/>
              <a:gd name="connsiteY109" fmla="*/ 510232 h 6248341"/>
              <a:gd name="connsiteX110" fmla="*/ 6248556 w 12642772"/>
              <a:gd name="connsiteY110" fmla="*/ 507226 h 6248341"/>
              <a:gd name="connsiteX111" fmla="*/ 6419167 w 12642772"/>
              <a:gd name="connsiteY111" fmla="*/ 508015 h 6248341"/>
              <a:gd name="connsiteX112" fmla="*/ 6520553 w 12642772"/>
              <a:gd name="connsiteY112" fmla="*/ 499890 h 6248341"/>
              <a:gd name="connsiteX113" fmla="*/ 6557985 w 12642772"/>
              <a:gd name="connsiteY113" fmla="*/ 483298 h 6248341"/>
              <a:gd name="connsiteX114" fmla="*/ 6610986 w 12642772"/>
              <a:gd name="connsiteY114" fmla="*/ 469207 h 6248341"/>
              <a:gd name="connsiteX115" fmla="*/ 6703685 w 12642772"/>
              <a:gd name="connsiteY115" fmla="*/ 433885 h 6248341"/>
              <a:gd name="connsiteX116" fmla="*/ 6829686 w 12642772"/>
              <a:gd name="connsiteY116" fmla="*/ 404609 h 6248341"/>
              <a:gd name="connsiteX117" fmla="*/ 6926071 w 12642772"/>
              <a:gd name="connsiteY117" fmla="*/ 440952 h 6248341"/>
              <a:gd name="connsiteX118" fmla="*/ 6933459 w 12642772"/>
              <a:gd name="connsiteY118" fmla="*/ 430117 h 6248341"/>
              <a:gd name="connsiteX119" fmla="*/ 6997730 w 12642772"/>
              <a:gd name="connsiteY119" fmla="*/ 427075 h 6248341"/>
              <a:gd name="connsiteX120" fmla="*/ 7228068 w 12642772"/>
              <a:gd name="connsiteY120" fmla="*/ 485987 h 6248341"/>
              <a:gd name="connsiteX121" fmla="*/ 7353524 w 12642772"/>
              <a:gd name="connsiteY121" fmla="*/ 478122 h 6248341"/>
              <a:gd name="connsiteX122" fmla="*/ 7397216 w 12642772"/>
              <a:gd name="connsiteY122" fmla="*/ 464113 h 6248341"/>
              <a:gd name="connsiteX123" fmla="*/ 7470470 w 12642772"/>
              <a:gd name="connsiteY123" fmla="*/ 441338 h 6248341"/>
              <a:gd name="connsiteX124" fmla="*/ 7523162 w 12642772"/>
              <a:gd name="connsiteY124" fmla="*/ 396692 h 6248341"/>
              <a:gd name="connsiteX125" fmla="*/ 7585229 w 12642772"/>
              <a:gd name="connsiteY125" fmla="*/ 388596 h 6248341"/>
              <a:gd name="connsiteX126" fmla="*/ 7602312 w 12642772"/>
              <a:gd name="connsiteY126" fmla="*/ 422441 h 6248341"/>
              <a:gd name="connsiteX127" fmla="*/ 7667842 w 12642772"/>
              <a:gd name="connsiteY127" fmla="*/ 402184 h 6248341"/>
              <a:gd name="connsiteX128" fmla="*/ 7766955 w 12642772"/>
              <a:gd name="connsiteY128" fmla="*/ 367538 h 6248341"/>
              <a:gd name="connsiteX129" fmla="*/ 7824808 w 12642772"/>
              <a:gd name="connsiteY129" fmla="*/ 356782 h 6248341"/>
              <a:gd name="connsiteX130" fmla="*/ 7982082 w 12642772"/>
              <a:gd name="connsiteY130" fmla="*/ 317381 h 6248341"/>
              <a:gd name="connsiteX131" fmla="*/ 8139042 w 12642772"/>
              <a:gd name="connsiteY131" fmla="*/ 270278 h 6248341"/>
              <a:gd name="connsiteX132" fmla="*/ 8188479 w 12642772"/>
              <a:gd name="connsiteY132" fmla="*/ 250893 h 6248341"/>
              <a:gd name="connsiteX133" fmla="*/ 8197460 w 12642772"/>
              <a:gd name="connsiteY133" fmla="*/ 227412 h 6248341"/>
              <a:gd name="connsiteX134" fmla="*/ 8236543 w 12642772"/>
              <a:gd name="connsiteY134" fmla="*/ 231896 h 6248341"/>
              <a:gd name="connsiteX135" fmla="*/ 8288656 w 12642772"/>
              <a:gd name="connsiteY135" fmla="*/ 233518 h 6248341"/>
              <a:gd name="connsiteX136" fmla="*/ 8365194 w 12642772"/>
              <a:gd name="connsiteY136" fmla="*/ 255354 h 6248341"/>
              <a:gd name="connsiteX137" fmla="*/ 8371093 w 12642772"/>
              <a:gd name="connsiteY137" fmla="*/ 253056 h 6248341"/>
              <a:gd name="connsiteX138" fmla="*/ 8380079 w 12642772"/>
              <a:gd name="connsiteY138" fmla="*/ 251533 h 6248341"/>
              <a:gd name="connsiteX139" fmla="*/ 8380352 w 12642772"/>
              <a:gd name="connsiteY139" fmla="*/ 251771 h 6248341"/>
              <a:gd name="connsiteX140" fmla="*/ 8388670 w 12642772"/>
              <a:gd name="connsiteY140" fmla="*/ 249803 h 6248341"/>
              <a:gd name="connsiteX141" fmla="*/ 8439400 w 12642772"/>
              <a:gd name="connsiteY141" fmla="*/ 252189 h 6248341"/>
              <a:gd name="connsiteX142" fmla="*/ 8502127 w 12642772"/>
              <a:gd name="connsiteY142" fmla="*/ 246524 h 6248341"/>
              <a:gd name="connsiteX143" fmla="*/ 8575600 w 12642772"/>
              <a:gd name="connsiteY143" fmla="*/ 247912 h 6248341"/>
              <a:gd name="connsiteX144" fmla="*/ 8609423 w 12642772"/>
              <a:gd name="connsiteY144" fmla="*/ 225288 h 6248341"/>
              <a:gd name="connsiteX145" fmla="*/ 8628794 w 12642772"/>
              <a:gd name="connsiteY145" fmla="*/ 220632 h 6248341"/>
              <a:gd name="connsiteX146" fmla="*/ 8631243 w 12642772"/>
              <a:gd name="connsiteY146" fmla="*/ 221270 h 6248341"/>
              <a:gd name="connsiteX147" fmla="*/ 8708752 w 12642772"/>
              <a:gd name="connsiteY147" fmla="*/ 203517 h 6248341"/>
              <a:gd name="connsiteX148" fmla="*/ 8825952 w 12642772"/>
              <a:gd name="connsiteY148" fmla="*/ 177822 h 6248341"/>
              <a:gd name="connsiteX149" fmla="*/ 8862166 w 12642772"/>
              <a:gd name="connsiteY149" fmla="*/ 170735 h 6248341"/>
              <a:gd name="connsiteX150" fmla="*/ 8884490 w 12642772"/>
              <a:gd name="connsiteY150" fmla="*/ 165616 h 6248341"/>
              <a:gd name="connsiteX151" fmla="*/ 8918298 w 12642772"/>
              <a:gd name="connsiteY151" fmla="*/ 194546 h 6248341"/>
              <a:gd name="connsiteX152" fmla="*/ 8948572 w 12642772"/>
              <a:gd name="connsiteY152" fmla="*/ 207940 h 6248341"/>
              <a:gd name="connsiteX153" fmla="*/ 9104724 w 12642772"/>
              <a:gd name="connsiteY153" fmla="*/ 178319 h 6248341"/>
              <a:gd name="connsiteX154" fmla="*/ 9198328 w 12642772"/>
              <a:gd name="connsiteY154" fmla="*/ 159122 h 6248341"/>
              <a:gd name="connsiteX155" fmla="*/ 9339412 w 12642772"/>
              <a:gd name="connsiteY155" fmla="*/ 203422 h 6248341"/>
              <a:gd name="connsiteX156" fmla="*/ 9409165 w 12642772"/>
              <a:gd name="connsiteY156" fmla="*/ 216989 h 6248341"/>
              <a:gd name="connsiteX157" fmla="*/ 9516379 w 12642772"/>
              <a:gd name="connsiteY157" fmla="*/ 220757 h 6248341"/>
              <a:gd name="connsiteX158" fmla="*/ 9615958 w 12642772"/>
              <a:gd name="connsiteY158" fmla="*/ 196389 h 6248341"/>
              <a:gd name="connsiteX159" fmla="*/ 9860346 w 12642772"/>
              <a:gd name="connsiteY159" fmla="*/ 177067 h 6248341"/>
              <a:gd name="connsiteX160" fmla="*/ 10071193 w 12642772"/>
              <a:gd name="connsiteY160" fmla="*/ 142345 h 6248341"/>
              <a:gd name="connsiteX161" fmla="*/ 10270876 w 12642772"/>
              <a:gd name="connsiteY161" fmla="*/ 164464 h 6248341"/>
              <a:gd name="connsiteX162" fmla="*/ 10338607 w 12642772"/>
              <a:gd name="connsiteY162" fmla="*/ 202846 h 6248341"/>
              <a:gd name="connsiteX163" fmla="*/ 10370927 w 12642772"/>
              <a:gd name="connsiteY163" fmla="*/ 198630 h 6248341"/>
              <a:gd name="connsiteX164" fmla="*/ 10423650 w 12642772"/>
              <a:gd name="connsiteY164" fmla="*/ 187033 h 6248341"/>
              <a:gd name="connsiteX165" fmla="*/ 10507238 w 12642772"/>
              <a:gd name="connsiteY165" fmla="*/ 199359 h 6248341"/>
              <a:gd name="connsiteX166" fmla="*/ 10712234 w 12642772"/>
              <a:gd name="connsiteY166" fmla="*/ 202150 h 6248341"/>
              <a:gd name="connsiteX167" fmla="*/ 10955598 w 12642772"/>
              <a:gd name="connsiteY167" fmla="*/ 236823 h 6248341"/>
              <a:gd name="connsiteX168" fmla="*/ 11210395 w 12642772"/>
              <a:gd name="connsiteY168" fmla="*/ 197924 h 6248341"/>
              <a:gd name="connsiteX169" fmla="*/ 11355556 w 12642772"/>
              <a:gd name="connsiteY169" fmla="*/ 131371 h 6248341"/>
              <a:gd name="connsiteX170" fmla="*/ 11531644 w 12642772"/>
              <a:gd name="connsiteY170" fmla="*/ 99364 h 6248341"/>
              <a:gd name="connsiteX171" fmla="*/ 11719114 w 12642772"/>
              <a:gd name="connsiteY171" fmla="*/ 62439 h 6248341"/>
              <a:gd name="connsiteX172" fmla="*/ 11814686 w 12642772"/>
              <a:gd name="connsiteY172" fmla="*/ 38458 h 6248341"/>
              <a:gd name="connsiteX173" fmla="*/ 11865687 w 12642772"/>
              <a:gd name="connsiteY173" fmla="*/ 10088 h 6248341"/>
              <a:gd name="connsiteX174" fmla="*/ 11957454 w 12642772"/>
              <a:gd name="connsiteY174" fmla="*/ 4020 h 6248341"/>
              <a:gd name="connsiteX175" fmla="*/ 11975060 w 12642772"/>
              <a:gd name="connsiteY175" fmla="*/ 0 h 6248341"/>
              <a:gd name="connsiteX176" fmla="*/ 12006839 w 12642772"/>
              <a:gd name="connsiteY176" fmla="*/ 210943 h 6248341"/>
              <a:gd name="connsiteX177" fmla="*/ 12642772 w 12642772"/>
              <a:gd name="connsiteY177" fmla="*/ 4432052 h 6248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</a:cxnLst>
            <a:rect l="l" t="t" r="r" b="b"/>
            <a:pathLst>
              <a:path w="12642772" h="6248341">
                <a:moveTo>
                  <a:pt x="12642772" y="4432052"/>
                </a:moveTo>
                <a:lnTo>
                  <a:pt x="586822" y="6248341"/>
                </a:lnTo>
                <a:cubicBezTo>
                  <a:pt x="413471" y="5111477"/>
                  <a:pt x="173350" y="3531407"/>
                  <a:pt x="0" y="2394542"/>
                </a:cubicBezTo>
                <a:lnTo>
                  <a:pt x="52893" y="2306669"/>
                </a:lnTo>
                <a:cubicBezTo>
                  <a:pt x="67266" y="2306793"/>
                  <a:pt x="118504" y="2297204"/>
                  <a:pt x="131535" y="2293621"/>
                </a:cubicBezTo>
                <a:cubicBezTo>
                  <a:pt x="235982" y="2302858"/>
                  <a:pt x="197087" y="2291745"/>
                  <a:pt x="244153" y="2272261"/>
                </a:cubicBezTo>
                <a:cubicBezTo>
                  <a:pt x="288465" y="2263813"/>
                  <a:pt x="287831" y="2252199"/>
                  <a:pt x="324401" y="2233208"/>
                </a:cubicBezTo>
                <a:lnTo>
                  <a:pt x="463569" y="2158308"/>
                </a:lnTo>
                <a:cubicBezTo>
                  <a:pt x="506591" y="2135434"/>
                  <a:pt x="546976" y="2145326"/>
                  <a:pt x="582537" y="2095961"/>
                </a:cubicBezTo>
                <a:lnTo>
                  <a:pt x="638937" y="2008169"/>
                </a:lnTo>
                <a:cubicBezTo>
                  <a:pt x="686285" y="1999141"/>
                  <a:pt x="708248" y="1959382"/>
                  <a:pt x="749855" y="1936088"/>
                </a:cubicBezTo>
                <a:cubicBezTo>
                  <a:pt x="791527" y="1909991"/>
                  <a:pt x="819909" y="1906478"/>
                  <a:pt x="856553" y="1892728"/>
                </a:cubicBezTo>
                <a:cubicBezTo>
                  <a:pt x="872688" y="1896553"/>
                  <a:pt x="926797" y="1876988"/>
                  <a:pt x="939338" y="1863906"/>
                </a:cubicBezTo>
                <a:cubicBezTo>
                  <a:pt x="981108" y="1859053"/>
                  <a:pt x="963180" y="1865189"/>
                  <a:pt x="987836" y="1848470"/>
                </a:cubicBezTo>
                <a:cubicBezTo>
                  <a:pt x="1023003" y="1873965"/>
                  <a:pt x="1058671" y="1841751"/>
                  <a:pt x="1086094" y="1834336"/>
                </a:cubicBezTo>
                <a:cubicBezTo>
                  <a:pt x="1102835" y="1828051"/>
                  <a:pt x="1139360" y="1818268"/>
                  <a:pt x="1155607" y="1814299"/>
                </a:cubicBezTo>
                <a:cubicBezTo>
                  <a:pt x="1183758" y="1810365"/>
                  <a:pt x="1218373" y="1759163"/>
                  <a:pt x="1219621" y="1774472"/>
                </a:cubicBezTo>
                <a:cubicBezTo>
                  <a:pt x="1242899" y="1773567"/>
                  <a:pt x="1244829" y="1741322"/>
                  <a:pt x="1275113" y="1734756"/>
                </a:cubicBezTo>
                <a:cubicBezTo>
                  <a:pt x="1334421" y="1687737"/>
                  <a:pt x="1295937" y="1706696"/>
                  <a:pt x="1337800" y="1684579"/>
                </a:cubicBezTo>
                <a:cubicBezTo>
                  <a:pt x="1379663" y="1662462"/>
                  <a:pt x="1466954" y="1627202"/>
                  <a:pt x="1526287" y="1602057"/>
                </a:cubicBezTo>
                <a:cubicBezTo>
                  <a:pt x="1553390" y="1592996"/>
                  <a:pt x="1540999" y="1570289"/>
                  <a:pt x="1579126" y="1559561"/>
                </a:cubicBezTo>
                <a:cubicBezTo>
                  <a:pt x="1602892" y="1557552"/>
                  <a:pt x="1622220" y="1540740"/>
                  <a:pt x="1651242" y="1546569"/>
                </a:cubicBezTo>
                <a:cubicBezTo>
                  <a:pt x="1661191" y="1549244"/>
                  <a:pt x="1688001" y="1544372"/>
                  <a:pt x="1712038" y="1533432"/>
                </a:cubicBezTo>
                <a:cubicBezTo>
                  <a:pt x="1722220" y="1540383"/>
                  <a:pt x="1747544" y="1527611"/>
                  <a:pt x="1758402" y="1525816"/>
                </a:cubicBezTo>
                <a:cubicBezTo>
                  <a:pt x="1772533" y="1530625"/>
                  <a:pt x="1819420" y="1514186"/>
                  <a:pt x="1831776" y="1504679"/>
                </a:cubicBezTo>
                <a:lnTo>
                  <a:pt x="1963032" y="1472999"/>
                </a:lnTo>
                <a:lnTo>
                  <a:pt x="2006520" y="1464281"/>
                </a:lnTo>
                <a:cubicBezTo>
                  <a:pt x="2014344" y="1465241"/>
                  <a:pt x="2041522" y="1459774"/>
                  <a:pt x="2049195" y="1459572"/>
                </a:cubicBezTo>
                <a:cubicBezTo>
                  <a:pt x="2087954" y="1443290"/>
                  <a:pt x="2101777" y="1440700"/>
                  <a:pt x="2125117" y="1432093"/>
                </a:cubicBezTo>
                <a:cubicBezTo>
                  <a:pt x="2165647" y="1425840"/>
                  <a:pt x="2196015" y="1424572"/>
                  <a:pt x="2234987" y="1408543"/>
                </a:cubicBezTo>
                <a:lnTo>
                  <a:pt x="2349979" y="1370325"/>
                </a:lnTo>
                <a:cubicBezTo>
                  <a:pt x="2404061" y="1372089"/>
                  <a:pt x="2474940" y="1352732"/>
                  <a:pt x="2490342" y="1337371"/>
                </a:cubicBezTo>
                <a:cubicBezTo>
                  <a:pt x="2552946" y="1313179"/>
                  <a:pt x="2651266" y="1271354"/>
                  <a:pt x="2721983" y="1255221"/>
                </a:cubicBezTo>
                <a:lnTo>
                  <a:pt x="2740778" y="1232389"/>
                </a:lnTo>
                <a:lnTo>
                  <a:pt x="2772006" y="1218123"/>
                </a:lnTo>
                <a:cubicBezTo>
                  <a:pt x="2798565" y="1204582"/>
                  <a:pt x="2824316" y="1189775"/>
                  <a:pt x="2850754" y="1180094"/>
                </a:cubicBezTo>
                <a:cubicBezTo>
                  <a:pt x="2858486" y="1174495"/>
                  <a:pt x="2865479" y="1167162"/>
                  <a:pt x="2872381" y="1159349"/>
                </a:cubicBezTo>
                <a:lnTo>
                  <a:pt x="2877664" y="1153429"/>
                </a:lnTo>
                <a:lnTo>
                  <a:pt x="2898982" y="1143332"/>
                </a:lnTo>
                <a:lnTo>
                  <a:pt x="2900154" y="1144257"/>
                </a:lnTo>
                <a:cubicBezTo>
                  <a:pt x="2903604" y="1145940"/>
                  <a:pt x="2907687" y="1146454"/>
                  <a:pt x="2913224" y="1144530"/>
                </a:cubicBezTo>
                <a:cubicBezTo>
                  <a:pt x="2914663" y="1164458"/>
                  <a:pt x="2920456" y="1149846"/>
                  <a:pt x="2936660" y="1142412"/>
                </a:cubicBezTo>
                <a:cubicBezTo>
                  <a:pt x="2942509" y="1171704"/>
                  <a:pt x="2981016" y="1130300"/>
                  <a:pt x="2997572" y="1141831"/>
                </a:cubicBezTo>
                <a:lnTo>
                  <a:pt x="3044472" y="1131369"/>
                </a:lnTo>
                <a:lnTo>
                  <a:pt x="3044790" y="1131569"/>
                </a:lnTo>
                <a:cubicBezTo>
                  <a:pt x="3046855" y="1131486"/>
                  <a:pt x="3049590" y="1130734"/>
                  <a:pt x="3053469" y="1129009"/>
                </a:cubicBezTo>
                <a:lnTo>
                  <a:pt x="3058924" y="1126056"/>
                </a:lnTo>
                <a:lnTo>
                  <a:pt x="3074299" y="1120405"/>
                </a:lnTo>
                <a:lnTo>
                  <a:pt x="3080657" y="1120171"/>
                </a:lnTo>
                <a:lnTo>
                  <a:pt x="3085901" y="1121681"/>
                </a:lnTo>
                <a:cubicBezTo>
                  <a:pt x="3089424" y="1117040"/>
                  <a:pt x="3098046" y="1105705"/>
                  <a:pt x="3109448" y="1097576"/>
                </a:cubicBezTo>
                <a:lnTo>
                  <a:pt x="3120280" y="1092673"/>
                </a:lnTo>
                <a:lnTo>
                  <a:pt x="3151969" y="1093148"/>
                </a:lnTo>
                <a:lnTo>
                  <a:pt x="3156202" y="1091941"/>
                </a:lnTo>
                <a:lnTo>
                  <a:pt x="3218578" y="1084695"/>
                </a:lnTo>
                <a:cubicBezTo>
                  <a:pt x="3245764" y="1081888"/>
                  <a:pt x="3273631" y="1078650"/>
                  <a:pt x="3291572" y="1074108"/>
                </a:cubicBezTo>
                <a:cubicBezTo>
                  <a:pt x="3322176" y="1058413"/>
                  <a:pt x="3296217" y="1076449"/>
                  <a:pt x="3335322" y="1065344"/>
                </a:cubicBezTo>
                <a:cubicBezTo>
                  <a:pt x="3368156" y="1040199"/>
                  <a:pt x="3402741" y="1051987"/>
                  <a:pt x="3444471" y="1040037"/>
                </a:cubicBezTo>
                <a:lnTo>
                  <a:pt x="3516736" y="1044495"/>
                </a:lnTo>
                <a:lnTo>
                  <a:pt x="3529913" y="1036395"/>
                </a:lnTo>
                <a:lnTo>
                  <a:pt x="3534215" y="1032644"/>
                </a:lnTo>
                <a:cubicBezTo>
                  <a:pt x="3537422" y="1030324"/>
                  <a:pt x="3539868" y="1029116"/>
                  <a:pt x="3541901" y="1028655"/>
                </a:cubicBezTo>
                <a:lnTo>
                  <a:pt x="3542297" y="1028781"/>
                </a:lnTo>
                <a:lnTo>
                  <a:pt x="3549091" y="1024603"/>
                </a:lnTo>
                <a:lnTo>
                  <a:pt x="3668564" y="992085"/>
                </a:lnTo>
                <a:cubicBezTo>
                  <a:pt x="3673354" y="989271"/>
                  <a:pt x="3677647" y="988983"/>
                  <a:pt x="3681760" y="989897"/>
                </a:cubicBezTo>
                <a:lnTo>
                  <a:pt x="3683298" y="990533"/>
                </a:lnTo>
                <a:lnTo>
                  <a:pt x="3701238" y="978370"/>
                </a:lnTo>
                <a:lnTo>
                  <a:pt x="3727029" y="982634"/>
                </a:lnTo>
                <a:cubicBezTo>
                  <a:pt x="3762166" y="985324"/>
                  <a:pt x="3795029" y="982802"/>
                  <a:pt x="3827462" y="983777"/>
                </a:cubicBezTo>
                <a:cubicBezTo>
                  <a:pt x="3899741" y="979875"/>
                  <a:pt x="3841175" y="923865"/>
                  <a:pt x="3939255" y="962526"/>
                </a:cubicBezTo>
                <a:cubicBezTo>
                  <a:pt x="3944820" y="939198"/>
                  <a:pt x="3955882" y="936428"/>
                  <a:pt x="3976764" y="943975"/>
                </a:cubicBezTo>
                <a:cubicBezTo>
                  <a:pt x="4011587" y="940445"/>
                  <a:pt x="3998825" y="885884"/>
                  <a:pt x="4039745" y="913576"/>
                </a:cubicBezTo>
                <a:cubicBezTo>
                  <a:pt x="4028069" y="885008"/>
                  <a:pt x="4103064" y="891976"/>
                  <a:pt x="4081478" y="863744"/>
                </a:cubicBezTo>
                <a:cubicBezTo>
                  <a:pt x="4098995" y="833348"/>
                  <a:pt x="4118253" y="875924"/>
                  <a:pt x="4136255" y="849070"/>
                </a:cubicBezTo>
                <a:cubicBezTo>
                  <a:pt x="4160412" y="839702"/>
                  <a:pt x="4127630" y="882883"/>
                  <a:pt x="4155885" y="880724"/>
                </a:cubicBezTo>
                <a:cubicBezTo>
                  <a:pt x="4189159" y="872776"/>
                  <a:pt x="4199073" y="926940"/>
                  <a:pt x="4212239" y="853648"/>
                </a:cubicBezTo>
                <a:cubicBezTo>
                  <a:pt x="4250628" y="864621"/>
                  <a:pt x="4251711" y="832443"/>
                  <a:pt x="4296968" y="808725"/>
                </a:cubicBezTo>
                <a:cubicBezTo>
                  <a:pt x="4320354" y="822560"/>
                  <a:pt x="4334944" y="811306"/>
                  <a:pt x="4347619" y="791871"/>
                </a:cubicBezTo>
                <a:cubicBezTo>
                  <a:pt x="4395320" y="788176"/>
                  <a:pt x="4433289" y="755394"/>
                  <a:pt x="4484035" y="736001"/>
                </a:cubicBezTo>
                <a:cubicBezTo>
                  <a:pt x="4544675" y="745654"/>
                  <a:pt x="4564925" y="693074"/>
                  <a:pt x="4619194" y="672546"/>
                </a:cubicBezTo>
                <a:cubicBezTo>
                  <a:pt x="4633191" y="680042"/>
                  <a:pt x="4642217" y="680768"/>
                  <a:pt x="4648276" y="677255"/>
                </a:cubicBezTo>
                <a:lnTo>
                  <a:pt x="4658535" y="658404"/>
                </a:lnTo>
                <a:lnTo>
                  <a:pt x="4684435" y="658040"/>
                </a:lnTo>
                <a:lnTo>
                  <a:pt x="4685966" y="659300"/>
                </a:lnTo>
                <a:lnTo>
                  <a:pt x="4773323" y="620033"/>
                </a:lnTo>
                <a:lnTo>
                  <a:pt x="4789881" y="612833"/>
                </a:lnTo>
                <a:lnTo>
                  <a:pt x="4793116" y="606807"/>
                </a:lnTo>
                <a:cubicBezTo>
                  <a:pt x="4797413" y="602517"/>
                  <a:pt x="4804603" y="599222"/>
                  <a:pt x="4818294" y="598208"/>
                </a:cubicBezTo>
                <a:lnTo>
                  <a:pt x="4889379" y="574856"/>
                </a:lnTo>
                <a:cubicBezTo>
                  <a:pt x="4924646" y="568531"/>
                  <a:pt x="4935327" y="565911"/>
                  <a:pt x="4967000" y="563548"/>
                </a:cubicBezTo>
                <a:cubicBezTo>
                  <a:pt x="4986586" y="557770"/>
                  <a:pt x="5000668" y="551967"/>
                  <a:pt x="5011397" y="546508"/>
                </a:cubicBezTo>
                <a:lnTo>
                  <a:pt x="5017511" y="542737"/>
                </a:lnTo>
                <a:lnTo>
                  <a:pt x="5022951" y="543578"/>
                </a:lnTo>
                <a:lnTo>
                  <a:pt x="5028686" y="550797"/>
                </a:lnTo>
                <a:cubicBezTo>
                  <a:pt x="5034551" y="555023"/>
                  <a:pt x="5042525" y="556487"/>
                  <a:pt x="5055222" y="551685"/>
                </a:cubicBezTo>
                <a:lnTo>
                  <a:pt x="5058043" y="549365"/>
                </a:lnTo>
                <a:lnTo>
                  <a:pt x="5080769" y="559110"/>
                </a:lnTo>
                <a:cubicBezTo>
                  <a:pt x="5088231" y="563815"/>
                  <a:pt x="5095030" y="569979"/>
                  <a:pt x="5100831" y="578170"/>
                </a:cubicBezTo>
                <a:cubicBezTo>
                  <a:pt x="5170380" y="527737"/>
                  <a:pt x="5243922" y="564793"/>
                  <a:pt x="5323302" y="551607"/>
                </a:cubicBezTo>
                <a:cubicBezTo>
                  <a:pt x="5351315" y="478451"/>
                  <a:pt x="5497865" y="556036"/>
                  <a:pt x="5524173" y="623428"/>
                </a:cubicBezTo>
                <a:cubicBezTo>
                  <a:pt x="5517268" y="543117"/>
                  <a:pt x="5711665" y="703794"/>
                  <a:pt x="5644692" y="606574"/>
                </a:cubicBezTo>
                <a:lnTo>
                  <a:pt x="5984259" y="559264"/>
                </a:lnTo>
                <a:cubicBezTo>
                  <a:pt x="6030154" y="495862"/>
                  <a:pt x="6007425" y="553220"/>
                  <a:pt x="6059790" y="538457"/>
                </a:cubicBezTo>
                <a:cubicBezTo>
                  <a:pt x="6050344" y="594649"/>
                  <a:pt x="6121744" y="503179"/>
                  <a:pt x="6130495" y="565308"/>
                </a:cubicBezTo>
                <a:cubicBezTo>
                  <a:pt x="6139748" y="560655"/>
                  <a:pt x="6148435" y="554186"/>
                  <a:pt x="6157089" y="547229"/>
                </a:cubicBezTo>
                <a:lnTo>
                  <a:pt x="6161628" y="543616"/>
                </a:lnTo>
                <a:lnTo>
                  <a:pt x="6180804" y="539939"/>
                </a:lnTo>
                <a:lnTo>
                  <a:pt x="6184951" y="525424"/>
                </a:lnTo>
                <a:lnTo>
                  <a:pt x="6212909" y="510232"/>
                </a:lnTo>
                <a:cubicBezTo>
                  <a:pt x="6223574" y="506625"/>
                  <a:pt x="6235279" y="505181"/>
                  <a:pt x="6248556" y="507226"/>
                </a:cubicBezTo>
                <a:cubicBezTo>
                  <a:pt x="6294288" y="537334"/>
                  <a:pt x="6362573" y="467613"/>
                  <a:pt x="6419167" y="508015"/>
                </a:cubicBezTo>
                <a:cubicBezTo>
                  <a:pt x="6440234" y="517921"/>
                  <a:pt x="6506991" y="518278"/>
                  <a:pt x="6520553" y="499890"/>
                </a:cubicBezTo>
                <a:cubicBezTo>
                  <a:pt x="6534665" y="496161"/>
                  <a:pt x="6550555" y="503153"/>
                  <a:pt x="6557985" y="483298"/>
                </a:cubicBezTo>
                <a:cubicBezTo>
                  <a:pt x="6569810" y="459469"/>
                  <a:pt x="6616472" y="497766"/>
                  <a:pt x="6610986" y="469207"/>
                </a:cubicBezTo>
                <a:cubicBezTo>
                  <a:pt x="6644167" y="495476"/>
                  <a:pt x="6674091" y="445680"/>
                  <a:pt x="6703685" y="433885"/>
                </a:cubicBezTo>
                <a:cubicBezTo>
                  <a:pt x="6729555" y="459786"/>
                  <a:pt x="6766135" y="409500"/>
                  <a:pt x="6829686" y="404609"/>
                </a:cubicBezTo>
                <a:cubicBezTo>
                  <a:pt x="6858065" y="434525"/>
                  <a:pt x="6872501" y="400914"/>
                  <a:pt x="6926071" y="440952"/>
                </a:cubicBezTo>
                <a:cubicBezTo>
                  <a:pt x="6928018" y="437011"/>
                  <a:pt x="6930506" y="433362"/>
                  <a:pt x="6933459" y="430117"/>
                </a:cubicBezTo>
                <a:cubicBezTo>
                  <a:pt x="6950612" y="411270"/>
                  <a:pt x="6979388" y="409908"/>
                  <a:pt x="6997730" y="427075"/>
                </a:cubicBezTo>
                <a:cubicBezTo>
                  <a:pt x="7082631" y="480403"/>
                  <a:pt x="7157271" y="476334"/>
                  <a:pt x="7228068" y="485987"/>
                </a:cubicBezTo>
                <a:cubicBezTo>
                  <a:pt x="7307806" y="490694"/>
                  <a:pt x="7251469" y="427974"/>
                  <a:pt x="7353524" y="478122"/>
                </a:cubicBezTo>
                <a:cubicBezTo>
                  <a:pt x="7362883" y="455559"/>
                  <a:pt x="7375392" y="454116"/>
                  <a:pt x="7397216" y="464113"/>
                </a:cubicBezTo>
                <a:cubicBezTo>
                  <a:pt x="7435863" y="464738"/>
                  <a:pt x="7429507" y="408907"/>
                  <a:pt x="7470470" y="441338"/>
                </a:cubicBezTo>
                <a:cubicBezTo>
                  <a:pt x="7461672" y="411511"/>
                  <a:pt x="7542865" y="427363"/>
                  <a:pt x="7523162" y="396692"/>
                </a:cubicBezTo>
                <a:cubicBezTo>
                  <a:pt x="7546603" y="368516"/>
                  <a:pt x="7561752" y="413189"/>
                  <a:pt x="7585229" y="388596"/>
                </a:cubicBezTo>
                <a:cubicBezTo>
                  <a:pt x="7613007" y="382141"/>
                  <a:pt x="7571052" y="421230"/>
                  <a:pt x="7602312" y="422441"/>
                </a:cubicBezTo>
                <a:cubicBezTo>
                  <a:pt x="7639880" y="418484"/>
                  <a:pt x="7643170" y="473582"/>
                  <a:pt x="7667842" y="402184"/>
                </a:cubicBezTo>
                <a:cubicBezTo>
                  <a:pt x="7708368" y="417673"/>
                  <a:pt x="7714055" y="385770"/>
                  <a:pt x="7766955" y="367538"/>
                </a:cubicBezTo>
                <a:cubicBezTo>
                  <a:pt x="7790642" y="384091"/>
                  <a:pt x="7808202" y="374622"/>
                  <a:pt x="7824808" y="356782"/>
                </a:cubicBezTo>
                <a:cubicBezTo>
                  <a:pt x="7877588" y="358773"/>
                  <a:pt x="7923771" y="330652"/>
                  <a:pt x="7982082" y="317381"/>
                </a:cubicBezTo>
                <a:cubicBezTo>
                  <a:pt x="8047173" y="334199"/>
                  <a:pt x="8076711" y="284263"/>
                  <a:pt x="8139042" y="270278"/>
                </a:cubicBezTo>
                <a:cubicBezTo>
                  <a:pt x="8171699" y="291139"/>
                  <a:pt x="8180849" y="273703"/>
                  <a:pt x="8188479" y="250893"/>
                </a:cubicBezTo>
                <a:lnTo>
                  <a:pt x="8197460" y="227412"/>
                </a:lnTo>
                <a:lnTo>
                  <a:pt x="8236543" y="231896"/>
                </a:lnTo>
                <a:cubicBezTo>
                  <a:pt x="8252245" y="232878"/>
                  <a:pt x="8267047" y="233030"/>
                  <a:pt x="8288656" y="233518"/>
                </a:cubicBezTo>
                <a:lnTo>
                  <a:pt x="8365194" y="255354"/>
                </a:lnTo>
                <a:lnTo>
                  <a:pt x="8371093" y="253056"/>
                </a:lnTo>
                <a:cubicBezTo>
                  <a:pt x="8375220" y="251794"/>
                  <a:pt x="8378040" y="251369"/>
                  <a:pt x="8380079" y="251533"/>
                </a:cubicBezTo>
                <a:lnTo>
                  <a:pt x="8380352" y="251771"/>
                </a:lnTo>
                <a:lnTo>
                  <a:pt x="8388670" y="249803"/>
                </a:lnTo>
                <a:cubicBezTo>
                  <a:pt x="8402579" y="245856"/>
                  <a:pt x="8426713" y="256901"/>
                  <a:pt x="8439400" y="252189"/>
                </a:cubicBezTo>
                <a:cubicBezTo>
                  <a:pt x="8461985" y="253229"/>
                  <a:pt x="8486049" y="243125"/>
                  <a:pt x="8502127" y="246524"/>
                </a:cubicBezTo>
                <a:lnTo>
                  <a:pt x="8575600" y="247912"/>
                </a:lnTo>
                <a:lnTo>
                  <a:pt x="8609423" y="225288"/>
                </a:lnTo>
                <a:cubicBezTo>
                  <a:pt x="8613054" y="222366"/>
                  <a:pt x="8618682" y="220403"/>
                  <a:pt x="8628794" y="220632"/>
                </a:cubicBezTo>
                <a:lnTo>
                  <a:pt x="8631243" y="221270"/>
                </a:lnTo>
                <a:cubicBezTo>
                  <a:pt x="8636121" y="217981"/>
                  <a:pt x="8676301" y="210759"/>
                  <a:pt x="8708752" y="203517"/>
                </a:cubicBezTo>
                <a:cubicBezTo>
                  <a:pt x="8760405" y="193315"/>
                  <a:pt x="8765450" y="184312"/>
                  <a:pt x="8825952" y="177822"/>
                </a:cubicBezTo>
                <a:cubicBezTo>
                  <a:pt x="8840694" y="175283"/>
                  <a:pt x="8852337" y="172902"/>
                  <a:pt x="8862166" y="170735"/>
                </a:cubicBezTo>
                <a:lnTo>
                  <a:pt x="8884490" y="165616"/>
                </a:lnTo>
                <a:lnTo>
                  <a:pt x="8918298" y="194546"/>
                </a:lnTo>
                <a:cubicBezTo>
                  <a:pt x="8929331" y="203143"/>
                  <a:pt x="8939711" y="209096"/>
                  <a:pt x="8948572" y="207940"/>
                </a:cubicBezTo>
                <a:cubicBezTo>
                  <a:pt x="9007398" y="191013"/>
                  <a:pt x="9066382" y="123071"/>
                  <a:pt x="9104724" y="178319"/>
                </a:cubicBezTo>
                <a:cubicBezTo>
                  <a:pt x="9146350" y="170182"/>
                  <a:pt x="9159213" y="154939"/>
                  <a:pt x="9198328" y="159122"/>
                </a:cubicBezTo>
                <a:cubicBezTo>
                  <a:pt x="9243361" y="178179"/>
                  <a:pt x="9337410" y="133426"/>
                  <a:pt x="9339412" y="203422"/>
                </a:cubicBezTo>
                <a:cubicBezTo>
                  <a:pt x="9356193" y="242785"/>
                  <a:pt x="9404145" y="172882"/>
                  <a:pt x="9409165" y="216989"/>
                </a:cubicBezTo>
                <a:cubicBezTo>
                  <a:pt x="9430000" y="185563"/>
                  <a:pt x="9477391" y="226977"/>
                  <a:pt x="9516379" y="220757"/>
                </a:cubicBezTo>
                <a:cubicBezTo>
                  <a:pt x="9525989" y="239713"/>
                  <a:pt x="9601557" y="209033"/>
                  <a:pt x="9615958" y="196389"/>
                </a:cubicBezTo>
                <a:cubicBezTo>
                  <a:pt x="9740300" y="170539"/>
                  <a:pt x="9758977" y="138949"/>
                  <a:pt x="9860346" y="177067"/>
                </a:cubicBezTo>
                <a:cubicBezTo>
                  <a:pt x="9889677" y="171165"/>
                  <a:pt x="10006630" y="193672"/>
                  <a:pt x="10071193" y="142345"/>
                </a:cubicBezTo>
                <a:cubicBezTo>
                  <a:pt x="10108399" y="184331"/>
                  <a:pt x="10235527" y="166620"/>
                  <a:pt x="10270876" y="164464"/>
                </a:cubicBezTo>
                <a:cubicBezTo>
                  <a:pt x="10282938" y="193487"/>
                  <a:pt x="10335459" y="157175"/>
                  <a:pt x="10338607" y="202846"/>
                </a:cubicBezTo>
                <a:cubicBezTo>
                  <a:pt x="10349171" y="220353"/>
                  <a:pt x="10366124" y="217011"/>
                  <a:pt x="10370927" y="198630"/>
                </a:cubicBezTo>
                <a:cubicBezTo>
                  <a:pt x="10391994" y="198716"/>
                  <a:pt x="10408613" y="218644"/>
                  <a:pt x="10423650" y="187033"/>
                </a:cubicBezTo>
                <a:cubicBezTo>
                  <a:pt x="10452431" y="186111"/>
                  <a:pt x="10492877" y="246749"/>
                  <a:pt x="10507238" y="199359"/>
                </a:cubicBezTo>
                <a:cubicBezTo>
                  <a:pt x="10543427" y="261875"/>
                  <a:pt x="10653987" y="201249"/>
                  <a:pt x="10712234" y="202150"/>
                </a:cubicBezTo>
                <a:cubicBezTo>
                  <a:pt x="10824446" y="218073"/>
                  <a:pt x="10878410" y="233516"/>
                  <a:pt x="10955598" y="236823"/>
                </a:cubicBezTo>
                <a:cubicBezTo>
                  <a:pt x="11045848" y="210188"/>
                  <a:pt x="11132536" y="208078"/>
                  <a:pt x="11210395" y="197924"/>
                </a:cubicBezTo>
                <a:cubicBezTo>
                  <a:pt x="11248542" y="205602"/>
                  <a:pt x="11317163" y="98606"/>
                  <a:pt x="11355556" y="131371"/>
                </a:cubicBezTo>
                <a:cubicBezTo>
                  <a:pt x="11409097" y="114944"/>
                  <a:pt x="11452001" y="121965"/>
                  <a:pt x="11531644" y="99364"/>
                </a:cubicBezTo>
                <a:cubicBezTo>
                  <a:pt x="11597142" y="88300"/>
                  <a:pt x="11671940" y="72591"/>
                  <a:pt x="11719114" y="62439"/>
                </a:cubicBezTo>
                <a:cubicBezTo>
                  <a:pt x="11727434" y="40579"/>
                  <a:pt x="11796069" y="38621"/>
                  <a:pt x="11814686" y="38458"/>
                </a:cubicBezTo>
                <a:cubicBezTo>
                  <a:pt x="11821248" y="1152"/>
                  <a:pt x="11853228" y="33244"/>
                  <a:pt x="11865687" y="10088"/>
                </a:cubicBezTo>
                <a:cubicBezTo>
                  <a:pt x="11893768" y="15302"/>
                  <a:pt x="11926464" y="10706"/>
                  <a:pt x="11957454" y="4020"/>
                </a:cubicBezTo>
                <a:lnTo>
                  <a:pt x="11975060" y="0"/>
                </a:lnTo>
                <a:lnTo>
                  <a:pt x="12006839" y="210943"/>
                </a:lnTo>
                <a:cubicBezTo>
                  <a:pt x="12204146" y="1520595"/>
                  <a:pt x="12452801" y="3171091"/>
                  <a:pt x="12642772" y="4432052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D4028EC-88A0-F8B7-C808-4372C413A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4744" y="442551"/>
            <a:ext cx="9859618" cy="71331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Germination 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3389D0BC-BA1D-4360-88F9-D9ECCBDAB5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379" y="1764254"/>
            <a:ext cx="10937021" cy="4455571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508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Espace réservé du contenu 3" descr="Germination - The Daily Garden">
            <a:extLst>
              <a:ext uri="{FF2B5EF4-FFF2-40B4-BE49-F238E27FC236}">
                <a16:creationId xmlns:a16="http://schemas.microsoft.com/office/drawing/2014/main" id="{8D2EEE7E-C29B-7BB4-A8C7-93CA97C0EB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4871" y="1909483"/>
            <a:ext cx="10165976" cy="414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42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Fleurs de printemps sur un arrière-plan coloré">
            <a:extLst>
              <a:ext uri="{FF2B5EF4-FFF2-40B4-BE49-F238E27FC236}">
                <a16:creationId xmlns:a16="http://schemas.microsoft.com/office/drawing/2014/main" id="{8B74E883-F487-CADD-5E91-528D914BCBA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5974" r="-2" b="-2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F752D1C-D518-455A-1165-D1F0D253D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>
                <a:solidFill>
                  <a:srgbClr val="FFFFFF"/>
                </a:solidFill>
              </a:rPr>
              <a:t>Floraison </a:t>
            </a:r>
          </a:p>
        </p:txBody>
      </p:sp>
    </p:spTree>
    <p:extLst>
      <p:ext uri="{BB962C8B-B14F-4D97-AF65-F5344CB8AC3E}">
        <p14:creationId xmlns:p14="http://schemas.microsoft.com/office/powerpoint/2010/main" val="3837196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0A597D97-203B-498B-95D3-E90DC961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Gouttelettes sur une surface en verre avec une aiguille">
            <a:extLst>
              <a:ext uri="{FF2B5EF4-FFF2-40B4-BE49-F238E27FC236}">
                <a16:creationId xmlns:a16="http://schemas.microsoft.com/office/drawing/2014/main" id="{EB82C637-7C88-A299-D0C6-141444A446A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6535" b="36543"/>
          <a:stretch/>
        </p:blipFill>
        <p:spPr>
          <a:xfrm>
            <a:off x="4267201" y="10"/>
            <a:ext cx="7924800" cy="3383270"/>
          </a:xfrm>
          <a:prstGeom prst="rect">
            <a:avLst/>
          </a:prstGeom>
        </p:spPr>
      </p:pic>
      <p:pic>
        <p:nvPicPr>
          <p:cNvPr id="4" name="Image 3" descr="Comment les plantes se reproduisent-elles? - Parlons sciences">
            <a:extLst>
              <a:ext uri="{FF2B5EF4-FFF2-40B4-BE49-F238E27FC236}">
                <a16:creationId xmlns:a16="http://schemas.microsoft.com/office/drawing/2014/main" id="{E1E60886-E395-EC67-31D1-8437635D840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-1" b="16958"/>
          <a:stretch/>
        </p:blipFill>
        <p:spPr>
          <a:xfrm>
            <a:off x="4650916" y="3474720"/>
            <a:ext cx="7555832" cy="3383280"/>
          </a:xfrm>
          <a:prstGeom prst="rect">
            <a:avLst/>
          </a:prstGeom>
        </p:spPr>
      </p:pic>
      <p:sp useBgFill="1">
        <p:nvSpPr>
          <p:cNvPr id="18" name="Freeform: Shape 17">
            <a:extLst>
              <a:ext uri="{FF2B5EF4-FFF2-40B4-BE49-F238E27FC236}">
                <a16:creationId xmlns:a16="http://schemas.microsoft.com/office/drawing/2014/main" id="{6A6EF10E-DF41-4BD3-8EB4-6F646531DC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244272" cy="6858000"/>
          </a:xfrm>
          <a:custGeom>
            <a:avLst/>
            <a:gdLst>
              <a:gd name="connsiteX0" fmla="*/ 0 w 6244272"/>
              <a:gd name="connsiteY0" fmla="*/ 0 h 6858000"/>
              <a:gd name="connsiteX1" fmla="*/ 732568 w 6244272"/>
              <a:gd name="connsiteY1" fmla="*/ 0 h 6858000"/>
              <a:gd name="connsiteX2" fmla="*/ 947849 w 6244272"/>
              <a:gd name="connsiteY2" fmla="*/ 0 h 6858000"/>
              <a:gd name="connsiteX3" fmla="*/ 1823619 w 6244272"/>
              <a:gd name="connsiteY3" fmla="*/ 0 h 6858000"/>
              <a:gd name="connsiteX4" fmla="*/ 5235673 w 6244272"/>
              <a:gd name="connsiteY4" fmla="*/ 0 h 6858000"/>
              <a:gd name="connsiteX5" fmla="*/ 4933297 w 6244272"/>
              <a:gd name="connsiteY5" fmla="*/ 110269 h 6858000"/>
              <a:gd name="connsiteX6" fmla="*/ 4976910 w 6244272"/>
              <a:gd name="connsiteY6" fmla="*/ 135168 h 6858000"/>
              <a:gd name="connsiteX7" fmla="*/ 5238580 w 6244272"/>
              <a:gd name="connsiteY7" fmla="*/ 71141 h 6858000"/>
              <a:gd name="connsiteX8" fmla="*/ 5290914 w 6244272"/>
              <a:gd name="connsiteY8" fmla="*/ 88927 h 6858000"/>
              <a:gd name="connsiteX9" fmla="*/ 5264747 w 6244272"/>
              <a:gd name="connsiteY9" fmla="*/ 163625 h 6858000"/>
              <a:gd name="connsiteX10" fmla="*/ 5151357 w 6244272"/>
              <a:gd name="connsiteY10" fmla="*/ 192082 h 6858000"/>
              <a:gd name="connsiteX11" fmla="*/ 4974002 w 6244272"/>
              <a:gd name="connsiteY11" fmla="*/ 373491 h 6858000"/>
              <a:gd name="connsiteX12" fmla="*/ 5241488 w 6244272"/>
              <a:gd name="connsiteY12" fmla="*/ 352148 h 6858000"/>
              <a:gd name="connsiteX13" fmla="*/ 5288007 w 6244272"/>
              <a:gd name="connsiteY13" fmla="*/ 394834 h 6858000"/>
              <a:gd name="connsiteX14" fmla="*/ 5305452 w 6244272"/>
              <a:gd name="connsiteY14" fmla="*/ 451747 h 6858000"/>
              <a:gd name="connsiteX15" fmla="*/ 5383953 w 6244272"/>
              <a:gd name="connsiteY15" fmla="*/ 359262 h 6858000"/>
              <a:gd name="connsiteX16" fmla="*/ 5450825 w 6244272"/>
              <a:gd name="connsiteY16" fmla="*/ 334364 h 6858000"/>
              <a:gd name="connsiteX17" fmla="*/ 5471177 w 6244272"/>
              <a:gd name="connsiteY17" fmla="*/ 416176 h 6858000"/>
              <a:gd name="connsiteX18" fmla="*/ 5410121 w 6244272"/>
              <a:gd name="connsiteY18" fmla="*/ 505101 h 6858000"/>
              <a:gd name="connsiteX19" fmla="*/ 5247303 w 6244272"/>
              <a:gd name="connsiteY19" fmla="*/ 558458 h 6858000"/>
              <a:gd name="connsiteX20" fmla="*/ 5421750 w 6244272"/>
              <a:gd name="connsiteY20" fmla="*/ 558458 h 6858000"/>
              <a:gd name="connsiteX21" fmla="*/ 5622364 w 6244272"/>
              <a:gd name="connsiteY21" fmla="*/ 522887 h 6858000"/>
              <a:gd name="connsiteX22" fmla="*/ 5834608 w 6244272"/>
              <a:gd name="connsiteY22" fmla="*/ 533558 h 6858000"/>
              <a:gd name="connsiteX23" fmla="*/ 6035223 w 6244272"/>
              <a:gd name="connsiteY23" fmla="*/ 462417 h 6858000"/>
              <a:gd name="connsiteX24" fmla="*/ 6238745 w 6244272"/>
              <a:gd name="connsiteY24" fmla="*/ 465975 h 6858000"/>
              <a:gd name="connsiteX25" fmla="*/ 5337434 w 6244272"/>
              <a:gd name="connsiteY25" fmla="*/ 910606 h 6858000"/>
              <a:gd name="connsiteX26" fmla="*/ 5381046 w 6244272"/>
              <a:gd name="connsiteY26" fmla="*/ 921277 h 6858000"/>
              <a:gd name="connsiteX27" fmla="*/ 5439195 w 6244272"/>
              <a:gd name="connsiteY27" fmla="*/ 949734 h 6858000"/>
              <a:gd name="connsiteX28" fmla="*/ 5395583 w 6244272"/>
              <a:gd name="connsiteY28" fmla="*/ 1006647 h 6858000"/>
              <a:gd name="connsiteX29" fmla="*/ 5160079 w 6244272"/>
              <a:gd name="connsiteY29" fmla="*/ 1113358 h 6858000"/>
              <a:gd name="connsiteX30" fmla="*/ 5101930 w 6244272"/>
              <a:gd name="connsiteY30" fmla="*/ 1220069 h 6858000"/>
              <a:gd name="connsiteX31" fmla="*/ 5174617 w 6244272"/>
              <a:gd name="connsiteY31" fmla="*/ 1209399 h 6858000"/>
              <a:gd name="connsiteX32" fmla="*/ 5238580 w 6244272"/>
              <a:gd name="connsiteY32" fmla="*/ 1230741 h 6858000"/>
              <a:gd name="connsiteX33" fmla="*/ 5212414 w 6244272"/>
              <a:gd name="connsiteY33" fmla="*/ 1365909 h 6858000"/>
              <a:gd name="connsiteX34" fmla="*/ 4878056 w 6244272"/>
              <a:gd name="connsiteY34" fmla="*/ 1540204 h 6858000"/>
              <a:gd name="connsiteX35" fmla="*/ 4848982 w 6244272"/>
              <a:gd name="connsiteY35" fmla="*/ 1597117 h 6858000"/>
              <a:gd name="connsiteX36" fmla="*/ 4889686 w 6244272"/>
              <a:gd name="connsiteY36" fmla="*/ 1636245 h 6858000"/>
              <a:gd name="connsiteX37" fmla="*/ 4997261 w 6244272"/>
              <a:gd name="connsiteY37" fmla="*/ 1657587 h 6858000"/>
              <a:gd name="connsiteX38" fmla="*/ 4846074 w 6244272"/>
              <a:gd name="connsiteY38" fmla="*/ 1849668 h 6858000"/>
              <a:gd name="connsiteX39" fmla="*/ 4790832 w 6244272"/>
              <a:gd name="connsiteY39" fmla="*/ 1903025 h 6858000"/>
              <a:gd name="connsiteX40" fmla="*/ 4694886 w 6244272"/>
              <a:gd name="connsiteY40" fmla="*/ 1984836 h 6858000"/>
              <a:gd name="connsiteX41" fmla="*/ 4694886 w 6244272"/>
              <a:gd name="connsiteY41" fmla="*/ 2013292 h 6858000"/>
              <a:gd name="connsiteX42" fmla="*/ 4822814 w 6244272"/>
              <a:gd name="connsiteY42" fmla="*/ 2102219 h 6858000"/>
              <a:gd name="connsiteX43" fmla="*/ 5055411 w 6244272"/>
              <a:gd name="connsiteY43" fmla="*/ 2077320 h 6858000"/>
              <a:gd name="connsiteX44" fmla="*/ 4712331 w 6244272"/>
              <a:gd name="connsiteY44" fmla="*/ 2208931 h 6858000"/>
              <a:gd name="connsiteX45" fmla="*/ 5822979 w 6244272"/>
              <a:gd name="connsiteY45" fmla="*/ 1892353 h 6858000"/>
              <a:gd name="connsiteX46" fmla="*/ 5753200 w 6244272"/>
              <a:gd name="connsiteY46" fmla="*/ 1974165 h 6858000"/>
              <a:gd name="connsiteX47" fmla="*/ 5363601 w 6244272"/>
              <a:gd name="connsiteY47" fmla="*/ 2191146 h 6858000"/>
              <a:gd name="connsiteX48" fmla="*/ 5253118 w 6244272"/>
              <a:gd name="connsiteY48" fmla="*/ 2326314 h 6858000"/>
              <a:gd name="connsiteX49" fmla="*/ 5136819 w 6244272"/>
              <a:gd name="connsiteY49" fmla="*/ 2401012 h 6858000"/>
              <a:gd name="connsiteX50" fmla="*/ 4974002 w 6244272"/>
              <a:gd name="connsiteY50" fmla="*/ 2401012 h 6858000"/>
              <a:gd name="connsiteX51" fmla="*/ 4857704 w 6244272"/>
              <a:gd name="connsiteY51" fmla="*/ 2518395 h 6858000"/>
              <a:gd name="connsiteX52" fmla="*/ 4976910 w 6244272"/>
              <a:gd name="connsiteY52" fmla="*/ 2543294 h 6858000"/>
              <a:gd name="connsiteX53" fmla="*/ 5116467 w 6244272"/>
              <a:gd name="connsiteY53" fmla="*/ 2525509 h 6858000"/>
              <a:gd name="connsiteX54" fmla="*/ 5273470 w 6244272"/>
              <a:gd name="connsiteY54" fmla="*/ 2564636 h 6858000"/>
              <a:gd name="connsiteX55" fmla="*/ 5418843 w 6244272"/>
              <a:gd name="connsiteY55" fmla="*/ 2532623 h 6858000"/>
              <a:gd name="connsiteX56" fmla="*/ 5593290 w 6244272"/>
              <a:gd name="connsiteY56" fmla="*/ 2553965 h 6858000"/>
              <a:gd name="connsiteX57" fmla="*/ 5648532 w 6244272"/>
              <a:gd name="connsiteY57" fmla="*/ 2692689 h 6858000"/>
              <a:gd name="connsiteX58" fmla="*/ 5665976 w 6244272"/>
              <a:gd name="connsiteY58" fmla="*/ 2703362 h 6858000"/>
              <a:gd name="connsiteX59" fmla="*/ 5988704 w 6244272"/>
              <a:gd name="connsiteY59" fmla="*/ 2923898 h 6858000"/>
              <a:gd name="connsiteX60" fmla="*/ 6078835 w 6244272"/>
              <a:gd name="connsiteY60" fmla="*/ 2941684 h 6858000"/>
              <a:gd name="connsiteX61" fmla="*/ 5546771 w 6244272"/>
              <a:gd name="connsiteY61" fmla="*/ 3329402 h 6858000"/>
              <a:gd name="connsiteX62" fmla="*/ 5904388 w 6244272"/>
              <a:gd name="connsiteY62" fmla="*/ 3229805 h 6858000"/>
              <a:gd name="connsiteX63" fmla="*/ 5953814 w 6244272"/>
              <a:gd name="connsiteY63" fmla="*/ 3393429 h 6858000"/>
              <a:gd name="connsiteX64" fmla="*/ 5785182 w 6244272"/>
              <a:gd name="connsiteY64" fmla="*/ 3539269 h 6858000"/>
              <a:gd name="connsiteX65" fmla="*/ 5724125 w 6244272"/>
              <a:gd name="connsiteY65" fmla="*/ 3827390 h 6858000"/>
              <a:gd name="connsiteX66" fmla="*/ 5753200 w 6244272"/>
              <a:gd name="connsiteY66" fmla="*/ 4090612 h 6858000"/>
              <a:gd name="connsiteX67" fmla="*/ 5825886 w 6244272"/>
              <a:gd name="connsiteY67" fmla="*/ 4172424 h 6858000"/>
              <a:gd name="connsiteX68" fmla="*/ 5930554 w 6244272"/>
              <a:gd name="connsiteY68" fmla="*/ 4321821 h 6858000"/>
              <a:gd name="connsiteX69" fmla="*/ 5994519 w 6244272"/>
              <a:gd name="connsiteY69" fmla="*/ 4414305 h 6858000"/>
              <a:gd name="connsiteX70" fmla="*/ 6218393 w 6244272"/>
              <a:gd name="connsiteY70" fmla="*/ 4378734 h 6858000"/>
              <a:gd name="connsiteX71" fmla="*/ 5918925 w 6244272"/>
              <a:gd name="connsiteY71" fmla="*/ 4613499 h 6858000"/>
              <a:gd name="connsiteX72" fmla="*/ 6160243 w 6244272"/>
              <a:gd name="connsiteY72" fmla="*/ 4585042 h 6858000"/>
              <a:gd name="connsiteX73" fmla="*/ 6238745 w 6244272"/>
              <a:gd name="connsiteY73" fmla="*/ 4602828 h 6858000"/>
              <a:gd name="connsiteX74" fmla="*/ 6195133 w 6244272"/>
              <a:gd name="connsiteY74" fmla="*/ 4677526 h 6858000"/>
              <a:gd name="connsiteX75" fmla="*/ 6017778 w 6244272"/>
              <a:gd name="connsiteY75" fmla="*/ 4805580 h 6858000"/>
              <a:gd name="connsiteX76" fmla="*/ 5651439 w 6244272"/>
              <a:gd name="connsiteY76" fmla="*/ 5154171 h 6858000"/>
              <a:gd name="connsiteX77" fmla="*/ 6006149 w 6244272"/>
              <a:gd name="connsiteY77" fmla="*/ 4994104 h 6858000"/>
              <a:gd name="connsiteX78" fmla="*/ 5633994 w 6244272"/>
              <a:gd name="connsiteY78" fmla="*/ 5353367 h 6858000"/>
              <a:gd name="connsiteX79" fmla="*/ 5552586 w 6244272"/>
              <a:gd name="connsiteY79" fmla="*/ 5474306 h 6858000"/>
              <a:gd name="connsiteX80" fmla="*/ 5383953 w 6244272"/>
              <a:gd name="connsiteY80" fmla="*/ 5769542 h 6858000"/>
              <a:gd name="connsiteX81" fmla="*/ 5392675 w 6244272"/>
              <a:gd name="connsiteY81" fmla="*/ 5801555 h 6858000"/>
              <a:gd name="connsiteX82" fmla="*/ 5584568 w 6244272"/>
              <a:gd name="connsiteY82" fmla="*/ 5755314 h 6858000"/>
              <a:gd name="connsiteX83" fmla="*/ 5334526 w 6244272"/>
              <a:gd name="connsiteY83" fmla="*/ 6004307 h 6858000"/>
              <a:gd name="connsiteX84" fmla="*/ 5075763 w 6244272"/>
              <a:gd name="connsiteY84" fmla="*/ 6196388 h 6858000"/>
              <a:gd name="connsiteX85" fmla="*/ 5258933 w 6244272"/>
              <a:gd name="connsiteY85" fmla="*/ 6167932 h 6858000"/>
              <a:gd name="connsiteX86" fmla="*/ 5511881 w 6244272"/>
              <a:gd name="connsiteY86" fmla="*/ 6057663 h 6858000"/>
              <a:gd name="connsiteX87" fmla="*/ 5599105 w 6244272"/>
              <a:gd name="connsiteY87" fmla="*/ 6100347 h 6858000"/>
              <a:gd name="connsiteX88" fmla="*/ 5360693 w 6244272"/>
              <a:gd name="connsiteY88" fmla="*/ 6281757 h 6858000"/>
              <a:gd name="connsiteX89" fmla="*/ 5224043 w 6244272"/>
              <a:gd name="connsiteY89" fmla="*/ 6367127 h 6858000"/>
              <a:gd name="connsiteX90" fmla="*/ 5168801 w 6244272"/>
              <a:gd name="connsiteY90" fmla="*/ 6431153 h 6858000"/>
              <a:gd name="connsiteX91" fmla="*/ 5011799 w 6244272"/>
              <a:gd name="connsiteY91" fmla="*/ 6658805 h 6858000"/>
              <a:gd name="connsiteX92" fmla="*/ 4651275 w 6244272"/>
              <a:gd name="connsiteY92" fmla="*/ 6858000 h 6858000"/>
              <a:gd name="connsiteX93" fmla="*/ 1823619 w 6244272"/>
              <a:gd name="connsiteY93" fmla="*/ 6858000 h 6858000"/>
              <a:gd name="connsiteX94" fmla="*/ 947849 w 6244272"/>
              <a:gd name="connsiteY94" fmla="*/ 6858000 h 6858000"/>
              <a:gd name="connsiteX95" fmla="*/ 732568 w 6244272"/>
              <a:gd name="connsiteY95" fmla="*/ 6858000 h 6858000"/>
              <a:gd name="connsiteX96" fmla="*/ 0 w 6244272"/>
              <a:gd name="connsiteY9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</a:cxnLst>
            <a:rect l="l" t="t" r="r" b="b"/>
            <a:pathLst>
              <a:path w="6244272" h="6858000">
                <a:moveTo>
                  <a:pt x="0" y="0"/>
                </a:moveTo>
                <a:lnTo>
                  <a:pt x="732568" y="0"/>
                </a:lnTo>
                <a:lnTo>
                  <a:pt x="947849" y="0"/>
                </a:lnTo>
                <a:lnTo>
                  <a:pt x="1823619" y="0"/>
                </a:lnTo>
                <a:lnTo>
                  <a:pt x="5235673" y="0"/>
                </a:lnTo>
                <a:cubicBezTo>
                  <a:pt x="5133912" y="35571"/>
                  <a:pt x="5035058" y="78255"/>
                  <a:pt x="4933297" y="110269"/>
                </a:cubicBezTo>
                <a:cubicBezTo>
                  <a:pt x="4947835" y="145839"/>
                  <a:pt x="4962372" y="138725"/>
                  <a:pt x="4976910" y="135168"/>
                </a:cubicBezTo>
                <a:cubicBezTo>
                  <a:pt x="5064133" y="120941"/>
                  <a:pt x="5154264" y="110269"/>
                  <a:pt x="5238580" y="71141"/>
                </a:cubicBezTo>
                <a:cubicBezTo>
                  <a:pt x="5258933" y="64027"/>
                  <a:pt x="5282192" y="64027"/>
                  <a:pt x="5290914" y="88927"/>
                </a:cubicBezTo>
                <a:cubicBezTo>
                  <a:pt x="5305452" y="124497"/>
                  <a:pt x="5285100" y="145839"/>
                  <a:pt x="5264747" y="163625"/>
                </a:cubicBezTo>
                <a:cubicBezTo>
                  <a:pt x="5229858" y="195638"/>
                  <a:pt x="5189154" y="188525"/>
                  <a:pt x="5151357" y="192082"/>
                </a:cubicBezTo>
                <a:cubicBezTo>
                  <a:pt x="5046689" y="209867"/>
                  <a:pt x="4997261" y="259665"/>
                  <a:pt x="4974002" y="373491"/>
                </a:cubicBezTo>
                <a:cubicBezTo>
                  <a:pt x="5064133" y="327250"/>
                  <a:pt x="5154264" y="384162"/>
                  <a:pt x="5241488" y="352148"/>
                </a:cubicBezTo>
                <a:cubicBezTo>
                  <a:pt x="5264747" y="345034"/>
                  <a:pt x="5299637" y="355706"/>
                  <a:pt x="5288007" y="394834"/>
                </a:cubicBezTo>
                <a:cubicBezTo>
                  <a:pt x="5276378" y="430405"/>
                  <a:pt x="5238580" y="458860"/>
                  <a:pt x="5305452" y="451747"/>
                </a:cubicBezTo>
                <a:cubicBezTo>
                  <a:pt x="5354879" y="448189"/>
                  <a:pt x="5369416" y="405504"/>
                  <a:pt x="5383953" y="359262"/>
                </a:cubicBezTo>
                <a:cubicBezTo>
                  <a:pt x="5395583" y="334364"/>
                  <a:pt x="5427565" y="320135"/>
                  <a:pt x="5450825" y="334364"/>
                </a:cubicBezTo>
                <a:cubicBezTo>
                  <a:pt x="5479899" y="348592"/>
                  <a:pt x="5471177" y="387720"/>
                  <a:pt x="5471177" y="416176"/>
                </a:cubicBezTo>
                <a:cubicBezTo>
                  <a:pt x="5474085" y="469532"/>
                  <a:pt x="5450825" y="494431"/>
                  <a:pt x="5410121" y="505101"/>
                </a:cubicBezTo>
                <a:cubicBezTo>
                  <a:pt x="5360693" y="519330"/>
                  <a:pt x="5311267" y="537116"/>
                  <a:pt x="5247303" y="558458"/>
                </a:cubicBezTo>
                <a:cubicBezTo>
                  <a:pt x="5317082" y="594028"/>
                  <a:pt x="5369416" y="586915"/>
                  <a:pt x="5421750" y="558458"/>
                </a:cubicBezTo>
                <a:cubicBezTo>
                  <a:pt x="5485714" y="526444"/>
                  <a:pt x="5570030" y="483759"/>
                  <a:pt x="5622364" y="522887"/>
                </a:cubicBezTo>
                <a:cubicBezTo>
                  <a:pt x="5700865" y="579800"/>
                  <a:pt x="5764829" y="544229"/>
                  <a:pt x="5834608" y="533558"/>
                </a:cubicBezTo>
                <a:cubicBezTo>
                  <a:pt x="5979982" y="512216"/>
                  <a:pt x="5889850" y="480203"/>
                  <a:pt x="6035223" y="462417"/>
                </a:cubicBezTo>
                <a:cubicBezTo>
                  <a:pt x="6093372" y="455303"/>
                  <a:pt x="6154429" y="426847"/>
                  <a:pt x="6238745" y="465975"/>
                </a:cubicBezTo>
                <a:cubicBezTo>
                  <a:pt x="5857868" y="672284"/>
                  <a:pt x="5677606" y="658055"/>
                  <a:pt x="5337434" y="910606"/>
                </a:cubicBezTo>
                <a:cubicBezTo>
                  <a:pt x="5351971" y="935506"/>
                  <a:pt x="5366508" y="924835"/>
                  <a:pt x="5381046" y="921277"/>
                </a:cubicBezTo>
                <a:cubicBezTo>
                  <a:pt x="5404305" y="917720"/>
                  <a:pt x="5433380" y="903491"/>
                  <a:pt x="5439195" y="949734"/>
                </a:cubicBezTo>
                <a:cubicBezTo>
                  <a:pt x="5442103" y="985305"/>
                  <a:pt x="5424657" y="1003089"/>
                  <a:pt x="5395583" y="1006647"/>
                </a:cubicBezTo>
                <a:cubicBezTo>
                  <a:pt x="5311267" y="1020875"/>
                  <a:pt x="5235673" y="1070674"/>
                  <a:pt x="5160079" y="1113358"/>
                </a:cubicBezTo>
                <a:cubicBezTo>
                  <a:pt x="5125190" y="1131144"/>
                  <a:pt x="5087393" y="1156043"/>
                  <a:pt x="5101930" y="1220069"/>
                </a:cubicBezTo>
                <a:cubicBezTo>
                  <a:pt x="5131004" y="1237855"/>
                  <a:pt x="5151357" y="1212955"/>
                  <a:pt x="5174617" y="1209399"/>
                </a:cubicBezTo>
                <a:cubicBezTo>
                  <a:pt x="5197876" y="1205842"/>
                  <a:pt x="5253118" y="1220069"/>
                  <a:pt x="5238580" y="1230741"/>
                </a:cubicBezTo>
                <a:cubicBezTo>
                  <a:pt x="5171709" y="1269868"/>
                  <a:pt x="5293822" y="1365909"/>
                  <a:pt x="5212414" y="1365909"/>
                </a:cubicBezTo>
                <a:cubicBezTo>
                  <a:pt x="5078671" y="1365909"/>
                  <a:pt x="5005984" y="1536647"/>
                  <a:pt x="4878056" y="1540204"/>
                </a:cubicBezTo>
                <a:cubicBezTo>
                  <a:pt x="4857704" y="1540204"/>
                  <a:pt x="4848982" y="1572219"/>
                  <a:pt x="4848982" y="1597117"/>
                </a:cubicBezTo>
                <a:cubicBezTo>
                  <a:pt x="4848982" y="1629132"/>
                  <a:pt x="4869333" y="1632688"/>
                  <a:pt x="4889686" y="1636245"/>
                </a:cubicBezTo>
                <a:cubicBezTo>
                  <a:pt x="4921668" y="1639802"/>
                  <a:pt x="4956557" y="1597117"/>
                  <a:pt x="4997261" y="1657587"/>
                </a:cubicBezTo>
                <a:cubicBezTo>
                  <a:pt x="4921668" y="1693158"/>
                  <a:pt x="4843167" y="1728729"/>
                  <a:pt x="4846074" y="1849668"/>
                </a:cubicBezTo>
                <a:cubicBezTo>
                  <a:pt x="4846074" y="1881683"/>
                  <a:pt x="4814092" y="1895910"/>
                  <a:pt x="4790832" y="1903025"/>
                </a:cubicBezTo>
                <a:cubicBezTo>
                  <a:pt x="4750128" y="1917252"/>
                  <a:pt x="4718146" y="1938595"/>
                  <a:pt x="4694886" y="1984836"/>
                </a:cubicBezTo>
                <a:cubicBezTo>
                  <a:pt x="4694886" y="1995507"/>
                  <a:pt x="4694886" y="2002622"/>
                  <a:pt x="4694886" y="2013292"/>
                </a:cubicBezTo>
                <a:cubicBezTo>
                  <a:pt x="4700701" y="2123562"/>
                  <a:pt x="4758850" y="2120004"/>
                  <a:pt x="4822814" y="2102219"/>
                </a:cubicBezTo>
                <a:cubicBezTo>
                  <a:pt x="4898408" y="2080877"/>
                  <a:pt x="4974002" y="2038192"/>
                  <a:pt x="5055411" y="2077320"/>
                </a:cubicBezTo>
                <a:cubicBezTo>
                  <a:pt x="4942020" y="2130676"/>
                  <a:pt x="4817000" y="2134233"/>
                  <a:pt x="4712331" y="2208931"/>
                </a:cubicBezTo>
                <a:cubicBezTo>
                  <a:pt x="5101930" y="2223159"/>
                  <a:pt x="5445010" y="1984836"/>
                  <a:pt x="5822979" y="1892353"/>
                </a:cubicBezTo>
                <a:cubicBezTo>
                  <a:pt x="5811349" y="1952823"/>
                  <a:pt x="5779367" y="1967051"/>
                  <a:pt x="5753200" y="1974165"/>
                </a:cubicBezTo>
                <a:cubicBezTo>
                  <a:pt x="5613642" y="2020407"/>
                  <a:pt x="5491529" y="2112891"/>
                  <a:pt x="5363601" y="2191146"/>
                </a:cubicBezTo>
                <a:cubicBezTo>
                  <a:pt x="5311267" y="2223159"/>
                  <a:pt x="5273470" y="2258731"/>
                  <a:pt x="5253118" y="2326314"/>
                </a:cubicBezTo>
                <a:cubicBezTo>
                  <a:pt x="5235673" y="2390340"/>
                  <a:pt x="5200783" y="2418796"/>
                  <a:pt x="5136819" y="2401012"/>
                </a:cubicBezTo>
                <a:cubicBezTo>
                  <a:pt x="5084485" y="2386784"/>
                  <a:pt x="5029243" y="2393898"/>
                  <a:pt x="4974002" y="2401012"/>
                </a:cubicBezTo>
                <a:cubicBezTo>
                  <a:pt x="4912946" y="2408126"/>
                  <a:pt x="4843167" y="2479267"/>
                  <a:pt x="4857704" y="2518395"/>
                </a:cubicBezTo>
                <a:cubicBezTo>
                  <a:pt x="4886778" y="2582422"/>
                  <a:pt x="4936205" y="2550408"/>
                  <a:pt x="4976910" y="2543294"/>
                </a:cubicBezTo>
                <a:cubicBezTo>
                  <a:pt x="5026336" y="2536181"/>
                  <a:pt x="5116467" y="2518395"/>
                  <a:pt x="5116467" y="2525509"/>
                </a:cubicBezTo>
                <a:cubicBezTo>
                  <a:pt x="5148450" y="2685576"/>
                  <a:pt x="5221136" y="2564636"/>
                  <a:pt x="5273470" y="2564636"/>
                </a:cubicBezTo>
                <a:cubicBezTo>
                  <a:pt x="5322897" y="2564636"/>
                  <a:pt x="5372323" y="2546851"/>
                  <a:pt x="5418843" y="2532623"/>
                </a:cubicBezTo>
                <a:cubicBezTo>
                  <a:pt x="5479899" y="2514837"/>
                  <a:pt x="5535140" y="2546851"/>
                  <a:pt x="5593290" y="2553965"/>
                </a:cubicBezTo>
                <a:cubicBezTo>
                  <a:pt x="5645624" y="2561080"/>
                  <a:pt x="5616550" y="2653563"/>
                  <a:pt x="5648532" y="2692689"/>
                </a:cubicBezTo>
                <a:cubicBezTo>
                  <a:pt x="5654346" y="2703362"/>
                  <a:pt x="5660161" y="2703362"/>
                  <a:pt x="5665976" y="2703362"/>
                </a:cubicBezTo>
                <a:cubicBezTo>
                  <a:pt x="5683421" y="2980812"/>
                  <a:pt x="5988704" y="2913227"/>
                  <a:pt x="5988704" y="2923898"/>
                </a:cubicBezTo>
                <a:cubicBezTo>
                  <a:pt x="6014871" y="2941684"/>
                  <a:pt x="6046853" y="2899000"/>
                  <a:pt x="6078835" y="2941684"/>
                </a:cubicBezTo>
                <a:cubicBezTo>
                  <a:pt x="5942185" y="3137322"/>
                  <a:pt x="5732847" y="3183563"/>
                  <a:pt x="5546771" y="3329402"/>
                </a:cubicBezTo>
                <a:cubicBezTo>
                  <a:pt x="5700865" y="3379202"/>
                  <a:pt x="5790997" y="3208463"/>
                  <a:pt x="5904388" y="3229805"/>
                </a:cubicBezTo>
                <a:cubicBezTo>
                  <a:pt x="5959629" y="3283162"/>
                  <a:pt x="5793904" y="3368530"/>
                  <a:pt x="5953814" y="3393429"/>
                </a:cubicBezTo>
                <a:cubicBezTo>
                  <a:pt x="5884036" y="3439672"/>
                  <a:pt x="5834608" y="3485914"/>
                  <a:pt x="5785182" y="3539269"/>
                </a:cubicBezTo>
                <a:cubicBezTo>
                  <a:pt x="5700865" y="3635309"/>
                  <a:pt x="5683421" y="3699337"/>
                  <a:pt x="5724125" y="3827390"/>
                </a:cubicBezTo>
                <a:cubicBezTo>
                  <a:pt x="5750293" y="3912759"/>
                  <a:pt x="5788089" y="3991015"/>
                  <a:pt x="5753200" y="4090612"/>
                </a:cubicBezTo>
                <a:cubicBezTo>
                  <a:pt x="5729940" y="4158196"/>
                  <a:pt x="5738663" y="4204438"/>
                  <a:pt x="5825886" y="4172424"/>
                </a:cubicBezTo>
                <a:cubicBezTo>
                  <a:pt x="5918925" y="4140411"/>
                  <a:pt x="5953814" y="4200882"/>
                  <a:pt x="5930554" y="4321821"/>
                </a:cubicBezTo>
                <a:cubicBezTo>
                  <a:pt x="5916018" y="4400076"/>
                  <a:pt x="5930554" y="4424975"/>
                  <a:pt x="5994519" y="4414305"/>
                </a:cubicBezTo>
                <a:cubicBezTo>
                  <a:pt x="6064297" y="4403633"/>
                  <a:pt x="6131169" y="4353835"/>
                  <a:pt x="6218393" y="4378734"/>
                </a:cubicBezTo>
                <a:cubicBezTo>
                  <a:pt x="6148614" y="4521016"/>
                  <a:pt x="6000333" y="4478331"/>
                  <a:pt x="5918925" y="4613499"/>
                </a:cubicBezTo>
                <a:cubicBezTo>
                  <a:pt x="6014871" y="4613499"/>
                  <a:pt x="6090465" y="4613499"/>
                  <a:pt x="6160243" y="4585042"/>
                </a:cubicBezTo>
                <a:cubicBezTo>
                  <a:pt x="6189318" y="4574373"/>
                  <a:pt x="6221300" y="4560144"/>
                  <a:pt x="6238745" y="4602828"/>
                </a:cubicBezTo>
                <a:cubicBezTo>
                  <a:pt x="6259098" y="4652628"/>
                  <a:pt x="6218393" y="4670412"/>
                  <a:pt x="6195133" y="4677526"/>
                </a:cubicBezTo>
                <a:cubicBezTo>
                  <a:pt x="6128261" y="4702425"/>
                  <a:pt x="6075928" y="4759339"/>
                  <a:pt x="6017778" y="4805580"/>
                </a:cubicBezTo>
                <a:cubicBezTo>
                  <a:pt x="5892758" y="4905177"/>
                  <a:pt x="5756107" y="4990547"/>
                  <a:pt x="5651439" y="5154171"/>
                </a:cubicBezTo>
                <a:cubicBezTo>
                  <a:pt x="5782275" y="5111487"/>
                  <a:pt x="5881128" y="5011889"/>
                  <a:pt x="6006149" y="4994104"/>
                </a:cubicBezTo>
                <a:cubicBezTo>
                  <a:pt x="5898572" y="5143500"/>
                  <a:pt x="5761922" y="5243097"/>
                  <a:pt x="5633994" y="5353367"/>
                </a:cubicBezTo>
                <a:cubicBezTo>
                  <a:pt x="5596197" y="5385379"/>
                  <a:pt x="5558400" y="5406721"/>
                  <a:pt x="5552586" y="5474306"/>
                </a:cubicBezTo>
                <a:cubicBezTo>
                  <a:pt x="5535140" y="5605917"/>
                  <a:pt x="5488622" y="5712629"/>
                  <a:pt x="5383953" y="5769542"/>
                </a:cubicBezTo>
                <a:cubicBezTo>
                  <a:pt x="5383953" y="5769542"/>
                  <a:pt x="5389768" y="5790884"/>
                  <a:pt x="5392675" y="5801555"/>
                </a:cubicBezTo>
                <a:cubicBezTo>
                  <a:pt x="5456640" y="5805112"/>
                  <a:pt x="5506066" y="5726858"/>
                  <a:pt x="5584568" y="5755314"/>
                </a:cubicBezTo>
                <a:cubicBezTo>
                  <a:pt x="5506066" y="5862025"/>
                  <a:pt x="5442103" y="5954508"/>
                  <a:pt x="5334526" y="6004307"/>
                </a:cubicBezTo>
                <a:cubicBezTo>
                  <a:pt x="5247303" y="6043434"/>
                  <a:pt x="5139727" y="6068335"/>
                  <a:pt x="5075763" y="6196388"/>
                </a:cubicBezTo>
                <a:cubicBezTo>
                  <a:pt x="5148450" y="6221287"/>
                  <a:pt x="5203691" y="6189274"/>
                  <a:pt x="5258933" y="6167932"/>
                </a:cubicBezTo>
                <a:cubicBezTo>
                  <a:pt x="5343249" y="6132361"/>
                  <a:pt x="5427565" y="6093234"/>
                  <a:pt x="5511881" y="6057663"/>
                </a:cubicBezTo>
                <a:cubicBezTo>
                  <a:pt x="5543864" y="6043434"/>
                  <a:pt x="5578753" y="6036320"/>
                  <a:pt x="5599105" y="6100347"/>
                </a:cubicBezTo>
                <a:cubicBezTo>
                  <a:pt x="5491529" y="6114575"/>
                  <a:pt x="5427565" y="6199945"/>
                  <a:pt x="5360693" y="6281757"/>
                </a:cubicBezTo>
                <a:cubicBezTo>
                  <a:pt x="5322897" y="6327999"/>
                  <a:pt x="5290914" y="6388469"/>
                  <a:pt x="5224043" y="6367127"/>
                </a:cubicBezTo>
                <a:cubicBezTo>
                  <a:pt x="5189154" y="6356456"/>
                  <a:pt x="5165894" y="6388469"/>
                  <a:pt x="5168801" y="6431153"/>
                </a:cubicBezTo>
                <a:cubicBezTo>
                  <a:pt x="5183339" y="6580550"/>
                  <a:pt x="5099022" y="6630349"/>
                  <a:pt x="5011799" y="6658805"/>
                </a:cubicBezTo>
                <a:cubicBezTo>
                  <a:pt x="4883871" y="6701489"/>
                  <a:pt x="4770480" y="6786859"/>
                  <a:pt x="4651275" y="6858000"/>
                </a:cubicBezTo>
                <a:lnTo>
                  <a:pt x="1823619" y="6858000"/>
                </a:lnTo>
                <a:lnTo>
                  <a:pt x="947849" y="6858000"/>
                </a:lnTo>
                <a:lnTo>
                  <a:pt x="732568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59FAF3F-6974-4C64-29E2-66C2ADA14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09600"/>
            <a:ext cx="3992700" cy="387719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Pollinisation</a:t>
            </a:r>
            <a:b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49475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75C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2F741D5-8DEC-7596-2B27-4C2079A2B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Fécondation pomier</a:t>
            </a:r>
            <a:br>
              <a:rPr lang="en-US" sz="3600">
                <a:solidFill>
                  <a:srgbClr val="FFFFFF"/>
                </a:solidFill>
              </a:rPr>
            </a:br>
            <a:endParaRPr lang="en-US" sz="3600">
              <a:solidFill>
                <a:srgbClr val="FFFFFF"/>
              </a:solidFill>
            </a:endParaRPr>
          </a:p>
        </p:txBody>
      </p:sp>
      <p:sp>
        <p:nvSpPr>
          <p:cNvPr id="11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Espace réservé du contenu 3" descr="POLLINISER LES VERGERS DE POMMIERS ET DE POIRIERS">
            <a:extLst>
              <a:ext uri="{FF2B5EF4-FFF2-40B4-BE49-F238E27FC236}">
                <a16:creationId xmlns:a16="http://schemas.microsoft.com/office/drawing/2014/main" id="{6102A5C8-D855-55E5-3919-D518C841DF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503" r="7820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485949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D59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EDF2BB9-9569-053E-15B1-49D863738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fructification</a:t>
            </a:r>
          </a:p>
        </p:txBody>
      </p:sp>
      <p:sp>
        <p:nvSpPr>
          <p:cNvPr id="11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Espace réservé du contenu 3" descr="La taille de fructification : comment tailler les arbres frutiers ?">
            <a:extLst>
              <a:ext uri="{FF2B5EF4-FFF2-40B4-BE49-F238E27FC236}">
                <a16:creationId xmlns:a16="http://schemas.microsoft.com/office/drawing/2014/main" id="{A7502BC8-3330-FEE9-FAAE-8F2AABFA42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r="864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79119792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Cycle de vie </vt:lpstr>
      <vt:lpstr>Germination </vt:lpstr>
      <vt:lpstr>Floraison </vt:lpstr>
      <vt:lpstr>Pollinisation  </vt:lpstr>
      <vt:lpstr>Fécondation pomier </vt:lpstr>
      <vt:lpstr>fructification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31</cp:revision>
  <dcterms:created xsi:type="dcterms:W3CDTF">2025-02-04T15:15:51Z</dcterms:created>
  <dcterms:modified xsi:type="dcterms:W3CDTF">2025-02-04T15:22:50Z</dcterms:modified>
</cp:coreProperties>
</file>