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0FD9F-FED3-01E9-DE8D-5F720EE70CDB}" v="38" dt="2025-02-04T15:33:03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gagne01 William" userId="S::wgagne01@scol.qc.ca::a19df08b-98e7-4331-a0f8-522c908ce417" providerId="AD" clId="Web-{07F0FD9F-FED3-01E9-DE8D-5F720EE70CDB}"/>
    <pc:docChg chg="addSld modSld addMainMaster delMainMaster">
      <pc:chgData name="wgagne01 William" userId="S::wgagne01@scol.qc.ca::a19df08b-98e7-4331-a0f8-522c908ce417" providerId="AD" clId="Web-{07F0FD9F-FED3-01E9-DE8D-5F720EE70CDB}" dt="2025-02-04T15:33:03.415" v="38"/>
      <pc:docMkLst>
        <pc:docMk/>
      </pc:docMkLst>
      <pc:sldChg chg="addSp modSp mod setBg modClrScheme chgLayout">
        <pc:chgData name="wgagne01 William" userId="S::wgagne01@scol.qc.ca::a19df08b-98e7-4331-a0f8-522c908ce417" providerId="AD" clId="Web-{07F0FD9F-FED3-01E9-DE8D-5F720EE70CDB}" dt="2025-02-04T15:32:38.899" v="36" actId="20577"/>
        <pc:sldMkLst>
          <pc:docMk/>
          <pc:sldMk cId="3784089036" sldId="256"/>
        </pc:sldMkLst>
        <pc:spChg chg="mod">
          <ac:chgData name="wgagne01 William" userId="S::wgagne01@scol.qc.ca::a19df08b-98e7-4331-a0f8-522c908ce417" providerId="AD" clId="Web-{07F0FD9F-FED3-01E9-DE8D-5F720EE70CDB}" dt="2025-02-04T15:32:38.899" v="36" actId="20577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3" creationId="{00000000-0000-0000-0000-000000000000}"/>
          </ac:spMkLst>
        </pc:spChg>
        <pc:spChg chg="ad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9" creationId="{EA164D6B-6878-4B9F-A2D0-985D39B17B46}"/>
          </ac:spMkLst>
        </pc:spChg>
        <pc:spChg chg="ad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11" creationId="{362F176A-9349-4CD7-8042-59C0200C8CE9}"/>
          </ac:spMkLst>
        </pc:spChg>
        <pc:spChg chg="ad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13" creationId="{4E9A171F-91A7-42F8-B25C-E38B244E757C}"/>
          </ac:spMkLst>
        </pc:spChg>
        <pc:spChg chg="ad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15" creationId="{064738AB-B6BE-4867-889A-52CE4AC8DBD0}"/>
          </ac:spMkLst>
        </pc:spChg>
        <pc:spChg chg="ad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17" creationId="{57851D67-7085-40E2-B146-F91433A28E08}"/>
          </ac:spMkLst>
        </pc:spChg>
        <pc:spChg chg="ad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19" creationId="{985AAE23-FCB6-4663-907C-0110B0FDC58E}"/>
          </ac:spMkLst>
        </pc:spChg>
        <pc:spChg chg="ad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21" creationId="{9C969C2C-E7E3-4052-87D4-61E733EC1BBD}"/>
          </ac:spMkLst>
        </pc:spChg>
        <pc:spChg chg="add">
          <ac:chgData name="wgagne01 William" userId="S::wgagne01@scol.qc.ca::a19df08b-98e7-4331-a0f8-522c908ce417" providerId="AD" clId="Web-{07F0FD9F-FED3-01E9-DE8D-5F720EE70CDB}" dt="2025-02-04T15:32:13.837" v="21"/>
          <ac:spMkLst>
            <pc:docMk/>
            <pc:sldMk cId="3784089036" sldId="256"/>
            <ac:spMk id="23" creationId="{7C60369F-A41B-4D6E-8990-30E2715C5730}"/>
          </ac:spMkLst>
        </pc:spChg>
      </pc:sldChg>
      <pc:sldChg chg="addSp delSp modSp new">
        <pc:chgData name="wgagne01 William" userId="S::wgagne01@scol.qc.ca::a19df08b-98e7-4331-a0f8-522c908ce417" providerId="AD" clId="Web-{07F0FD9F-FED3-01E9-DE8D-5F720EE70CDB}" dt="2025-02-04T15:33:03.415" v="38"/>
        <pc:sldMkLst>
          <pc:docMk/>
          <pc:sldMk cId="1168592047" sldId="257"/>
        </pc:sldMkLst>
        <pc:spChg chg="del">
          <ac:chgData name="wgagne01 William" userId="S::wgagne01@scol.qc.ca::a19df08b-98e7-4331-a0f8-522c908ce417" providerId="AD" clId="Web-{07F0FD9F-FED3-01E9-DE8D-5F720EE70CDB}" dt="2025-02-04T15:33:03.415" v="38"/>
          <ac:spMkLst>
            <pc:docMk/>
            <pc:sldMk cId="1168592047" sldId="257"/>
            <ac:spMk id="3" creationId="{D4CB4873-5201-6828-7417-49B199E6EA92}"/>
          </ac:spMkLst>
        </pc:spChg>
        <pc:graphicFrameChg chg="add mod ord modGraphic">
          <ac:chgData name="wgagne01 William" userId="S::wgagne01@scol.qc.ca::a19df08b-98e7-4331-a0f8-522c908ce417" providerId="AD" clId="Web-{07F0FD9F-FED3-01E9-DE8D-5F720EE70CDB}" dt="2025-02-04T15:33:03.415" v="38"/>
          <ac:graphicFrameMkLst>
            <pc:docMk/>
            <pc:sldMk cId="1168592047" sldId="257"/>
            <ac:graphicFrameMk id="4" creationId="{3A5A9401-DB45-A621-A0F8-325F3173888D}"/>
          </ac:graphicFrameMkLst>
        </pc:graphicFrameChg>
      </pc:sldChg>
      <pc:sldMasterChg chg="del delSldLayout">
        <pc:chgData name="wgagne01 William" userId="S::wgagne01@scol.qc.ca::a19df08b-98e7-4331-a0f8-522c908ce417" providerId="AD" clId="Web-{07F0FD9F-FED3-01E9-DE8D-5F720EE70CDB}" dt="2025-02-04T15:32:13.837" v="21"/>
        <pc:sldMasterMkLst>
          <pc:docMk/>
          <pc:sldMasterMk cId="3071127875" sldId="2147483648"/>
        </pc:sldMasterMkLst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3310491181" sldId="2147483649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3841795644" sldId="2147483650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3466923455" sldId="2147483651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3747632232" sldId="2147483652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2611866596" sldId="2147483653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3395854097" sldId="2147483654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4040201302" sldId="2147483655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2706407263" sldId="2147483656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1610903340" sldId="2147483657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4172787210" sldId="2147483658"/>
          </pc:sldLayoutMkLst>
        </pc:sldLayoutChg>
        <pc:sldLayoutChg chg="del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3071127875" sldId="2147483648"/>
            <pc:sldLayoutMk cId="1902177510" sldId="2147483659"/>
          </pc:sldLayoutMkLst>
        </pc:sldLayoutChg>
      </pc:sldMasterChg>
      <pc:sldMasterChg chg="add addSldLayout">
        <pc:chgData name="wgagne01 William" userId="S::wgagne01@scol.qc.ca::a19df08b-98e7-4331-a0f8-522c908ce417" providerId="AD" clId="Web-{07F0FD9F-FED3-01E9-DE8D-5F720EE70CDB}" dt="2025-02-04T15:32:13.837" v="21"/>
        <pc:sldMasterMkLst>
          <pc:docMk/>
          <pc:sldMasterMk cId="743795844" sldId="2147483683"/>
        </pc:sldMasterMkLst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1354446173" sldId="2147483672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560204022" sldId="2147483673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1392475982" sldId="2147483674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1611975200" sldId="2147483675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4017798462" sldId="2147483676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3526029783" sldId="2147483677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1949380463" sldId="2147483678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1441998310" sldId="2147483679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273161332" sldId="2147483680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3818000855" sldId="2147483681"/>
          </pc:sldLayoutMkLst>
        </pc:sldLayoutChg>
        <pc:sldLayoutChg chg="add">
          <pc:chgData name="wgagne01 William" userId="S::wgagne01@scol.qc.ca::a19df08b-98e7-4331-a0f8-522c908ce417" providerId="AD" clId="Web-{07F0FD9F-FED3-01E9-DE8D-5F720EE70CDB}" dt="2025-02-04T15:32:13.837" v="21"/>
          <pc:sldLayoutMkLst>
            <pc:docMk/>
            <pc:sldMasterMk cId="743795844" sldId="2147483683"/>
            <pc:sldLayoutMk cId="1766452004" sldId="214748368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2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99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0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5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4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0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8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7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97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9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9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72" r:id="rId4"/>
    <p:sldLayoutId id="2147483673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55" y="-4078"/>
            <a:ext cx="4641096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Jeune pousse verte sortant de terre">
            <a:extLst>
              <a:ext uri="{FF2B5EF4-FFF2-40B4-BE49-F238E27FC236}">
                <a16:creationId xmlns:a16="http://schemas.microsoft.com/office/drawing/2014/main" id="{32298A08-20F4-2198-3602-C7F43599E9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352" r="7" b="7"/>
          <a:stretch/>
        </p:blipFill>
        <p:spPr>
          <a:xfrm>
            <a:off x="20" y="1074544"/>
            <a:ext cx="7562606" cy="506986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8" y="1095508"/>
            <a:ext cx="46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973503" y="1709530"/>
            <a:ext cx="3754671" cy="2528515"/>
          </a:xfrm>
        </p:spPr>
        <p:txBody>
          <a:bodyPr anchor="b">
            <a:normAutofit/>
          </a:bodyPr>
          <a:lstStyle/>
          <a:p>
            <a:r>
              <a:rPr lang="fr-FR" sz="3600" dirty="0">
                <a:ea typeface="Meiryo"/>
              </a:rPr>
              <a:t>plantule</a:t>
            </a:r>
            <a:br>
              <a:rPr lang="fr-FR" sz="3600" dirty="0">
                <a:solidFill>
                  <a:schemeClr val="tx2"/>
                </a:solidFill>
                <a:ea typeface="Meiryo"/>
              </a:rPr>
            </a:br>
            <a:endParaRPr lang="fr-FR" sz="3600" dirty="0">
              <a:solidFill>
                <a:schemeClr val="tx2"/>
              </a:solidFill>
              <a:ea typeface="Meiryo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976914" y="4238046"/>
            <a:ext cx="3806919" cy="1741404"/>
          </a:xfrm>
        </p:spPr>
        <p:txBody>
          <a:bodyPr anchor="t">
            <a:normAutofit/>
          </a:bodyPr>
          <a:lstStyle/>
          <a:p>
            <a:endParaRPr lang="fr-FR" sz="2000">
              <a:solidFill>
                <a:schemeClr val="tx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851D67-7085-40E2-B146-F91433A2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7534656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8" y="6167615"/>
            <a:ext cx="46034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6C034-8572-7FB4-AEE0-CD7C28F3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A5A9401-DB45-A621-A0F8-325F317388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76863" y="704850"/>
          <a:ext cx="6172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">
                  <a:extLst>
                    <a:ext uri="{9D8B030D-6E8A-4147-A177-3AD203B41FA5}">
                      <a16:colId xmlns:a16="http://schemas.microsoft.com/office/drawing/2014/main" val="2093543234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3079198829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139825659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1857347949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1988887995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2612614936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3105347262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1557583384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237068325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3281520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485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654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7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592047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DarkSeedLeftStep">
      <a:dk1>
        <a:srgbClr val="000000"/>
      </a:dk1>
      <a:lt1>
        <a:srgbClr val="FFFFFF"/>
      </a:lt1>
      <a:dk2>
        <a:srgbClr val="3C3522"/>
      </a:dk2>
      <a:lt2>
        <a:srgbClr val="E8E2E8"/>
      </a:lt2>
      <a:accent1>
        <a:srgbClr val="48B547"/>
      </a:accent1>
      <a:accent2>
        <a:srgbClr val="6EB13B"/>
      </a:accent2>
      <a:accent3>
        <a:srgbClr val="99A842"/>
      </a:accent3>
      <a:accent4>
        <a:srgbClr val="B1923B"/>
      </a:accent4>
      <a:accent5>
        <a:srgbClr val="C3734D"/>
      </a:accent5>
      <a:accent6>
        <a:srgbClr val="B13B46"/>
      </a:accent6>
      <a:hlink>
        <a:srgbClr val="B0743A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ShojiVTI</vt:lpstr>
      <vt:lpstr>plantule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11</cp:revision>
  <dcterms:created xsi:type="dcterms:W3CDTF">2025-02-04T15:28:38Z</dcterms:created>
  <dcterms:modified xsi:type="dcterms:W3CDTF">2025-02-04T15:33:03Z</dcterms:modified>
</cp:coreProperties>
</file>