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46D0B5-E01D-07A3-CC19-706A6437491A}" v="534" dt="2026-01-19T20:51:20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9740 8507 16383 0 0,'6'0'0'0'0,"9"0"0"0"0,6 0 0 0 0,6 0 0 0 0,4 0 0 0 0,5 0 0 0 0,5 0 0 0 0,8 0 0 0 0,7 0 0 0 0,12 0 0 0 0,18 0 0 0 0,17 0 0 0 0,17 0 0 0 0,12 0 0 0 0,-2 0 0 0 0,-3 3 0 0 0,-4 5 0 0 0,-8 3 0 0 0,-6 3 0 0 0,-9 2 0 0 0,-10 4 0 0 0,-13 2 0 0 0,-10-1 0 0 0,-7-2 0 0 0,-8-5 0 0 0,-7-4 0 0 0,-7-4 0 0 0,-7-4 0 0 0,-7-1 0 0 0,-6-1 0 0 0,-6-1 0 0 0,-3 0 0 0 0,-2 0 0 0 0,-1 1 0 0 0,0-1 0 0 0,3 1 0 0 0,5 0 0 0 0,9 0 0 0 0,8 0 0 0 0,12 0 0 0 0,11 0 0 0 0,10 0 0 0 0,9 0 0 0 0,8 0 0 0 0,9 0 0 0 0,5 0 0 0 0,3 0 0 0 0,-1 0 0 0 0,0 2 0 0 0,-4 1 0 0 0,-3 1 0 0 0,1 1 0 0 0,-1 1 0 0 0,1 2 0 0 0,0 0 0 0 0,1-1 0 0 0,-2-1 0 0 0,-2-2 0 0 0,-2 0 0 0 0,-3 0 0 0 0,-3 0 0 0 0,-3-1 0 0 0,-1-1 0 0 0,-1 0 0 0 0,-3-2 0 0 0,-1 0 0 0 0,-3 0 0 0 0,0 0 0 0 0,1-1 0 0 0,2-3 0 0 0,5-1 0 0 0,2-5 0 0 0,5-6 0 0 0,5-1 0 0 0,6 0 0 0 0,6 0 0 0 0,6-3 0 0 0,12-4 0 0 0,32-9 0 0 0,34-10 0 0 0,163-27 0 0 0,115-13 0 0 0,48 5 0 0 0,-6 11 0 0 0,-53 16 0 0 0,-84 16 0 0 0,-91 14 0 0 0,-85 11 0 0 0,-66 7 0 0 0,-51 4 0 0 0,-33 1 0 0 0,-23 1 0 0 0,-13 0 0 0 0,-6 0 0 0 0,-2-2 0 0 0,1 0 0 0 0,3 0 0 0 0,6-1 0 0 0,7 0 0 0 0,7 0 0 0 0,9-1 0 0 0,5 1 0 0 0,6 0 0 0 0,5 0 0 0 0,4 0 0 0 0,3 3 0 0 0,1 2 0 0 0,-1 3 0 0 0,0-1 0 0 0,-2 1 0 0 0,-1-1 0 0 0,-3-2 0 0 0,-3 0 0 0 0,-1-1 0 0 0,-2 0 0 0 0,-2 0 0 0 0,-2-1 0 0 0,-4-1 0 0 0,-4-1 0 0 0,-5-1 0 0 0,-4 1 0 0 0,-5-2 0 0 0,-3 1 0 0 0,1 1 0 0 0,3 3 0 0 0,5 5 0 0 0,5 4 0 0 0,6 4 0 0 0,5 2 0 0 0,6 2 0 0 0,7 3 0 0 0,2 0 0 0 0,-1 0 0 0 0,-4-2 0 0 0,-10-6 0 0 0,-10-4 0 0 0,-8 0 0 0 0,-4 2 0 0 0,-4-1 0 0 0,-4-1 0 0 0,-1 1 0 0 0,-1 2 0 0 0,1 0 0 0 0,3-1 0 0 0,0 1 0 0 0,0-2 0 0 0,0-3 0 0 0,0-3 0 0 0,-1-2 0 0 0,-4-4 0 0 0,-3-2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11237 10161 16383 0 0,'5'-11'0'0'0,"5"-12"0"0"0,2-7 0 0 0,-2-3 0 0 0,0 2 0 0 0,-2 6 0 0 0,-1 7 0 0 0,-2 6 0 0 0,-3 3 0 0 0,1 4 0 0 0,0 1 0 0 0,3-3 0 0 0,2-8 0 0 0,1-6 0 0 0,0-4 0 0 0,-3-3 0 0 0,0-1 0 0 0,-1-3 0 0 0,1-4 0 0 0,0-2 0 0 0,0 1 0 0 0,-2 1 0 0 0,-2 4 0 0 0,1 5 0 0 0,1 6 0 0 0,-1 0 0 0 0,1 0 0 0 0,1-2 0 0 0,0-1 0 0 0,2 3 0 0 0,1 2 0 0 0,2-2 0 0 0,0-4 0 0 0,2-6 0 0 0,2-5 0 0 0,2-5 0 0 0,1-3 0 0 0,-1 0 0 0 0,-2 3 0 0 0,-2 6 0 0 0,-4 4 0 0 0,-1 3 0 0 0,2 1 0 0 0,3-1 0 0 0,0 0 0 0 0,-1-1 0 0 0,-2 1 0 0 0,-1 4 0 0 0,1 3 0 0 0,1 0 0 0 0,0-5 0 0 0,-1-3 0 0 0,-2-3 0 0 0,0 1 0 0 0,-1 5 0 0 0,-2 5 0 0 0,-1 5 0 0 0,1 5 0 0 0,0 4 0 0 0,0 0 0 0 0,3-4 0 0 0,5-6 0 0 0,3-6 0 0 0,0-5 0 0 0,1-3 0 0 0,1-4 0 0 0,3-3 0 0 0,1-5 0 0 0,2-1 0 0 0,-1 1 0 0 0,-2 3 0 0 0,-2 5 0 0 0,-3 7 0 0 0,-3 7 0 0 0,1 2 0 0 0,1-1 0 0 0,4-1 0 0 0,3-2 0 0 0,3-1 0 0 0,1-2 0 0 0,0-1 0 0 0,0-2 0 0 0,2-1 0 0 0,1-1 0 0 0,0-1 0 0 0,-1-3 0 0 0,-1-2 0 0 0,1-4 0 0 0,1 0 0 0 0,2-3 0 0 0,1 1 0 0 0,1-2 0 0 0,1 1 0 0 0,0 1 0 0 0,2 2 0 0 0,1 0 0 0 0,1 1 0 0 0,2 3 0 0 0,-1 2 0 0 0,0 1 0 0 0,-1 1 0 0 0,0 1 0 0 0,1 0 0 0 0,1 1 0 0 0,-1-1 0 0 0,-1-1 0 0 0,2 0 0 0 0,-1-1 0 0 0,1-2 0 0 0,-2-2 0 0 0,1 0 0 0 0,-1-1 0 0 0,-1 3 0 0 0,1-1 0 0 0,-1 3 0 0 0,1 0 0 0 0,-1 0 0 0 0,1 0 0 0 0,1 1 0 0 0,2 0 0 0 0,0 0 0 0 0,4-1 0 0 0,5-1 0 0 0,4-1 0 0 0,5-2 0 0 0,3 2 0 0 0,3 1 0 0 0,-1 2 0 0 0,0 0 0 0 0,0 2 0 0 0,0 5 0 0 0,-3 6 0 0 0,0 2 0 0 0,-2 3 0 0 0,-2 3 0 0 0,-1 2 0 0 0,-1 1 0 0 0,-3 2 0 0 0,0 1 0 0 0,-2 2 0 0 0,0 2 0 0 0,0 0 0 0 0,0-2 0 0 0,1 1 0 0 0,2 1 0 0 0,0 0 0 0 0,1 1 0 0 0,-2 0 0 0 0,-2 1 0 0 0,-2 0 0 0 0,-1 0 0 0 0,-2 0 0 0 0,0 0 0 0 0,-1 0 0 0 0,-2 1 0 0 0,1-1 0 0 0,-1 0 0 0 0,0 0 0 0 0,-1 0 0 0 0,-1 0 0 0 0,-2 2 0 0 0,-1 5 0 0 0,-2 5 0 0 0,-3 5 0 0 0,-3 5 0 0 0,-2 2 0 0 0,-5 1 0 0 0,-5 2 0 0 0,-3 3 0 0 0,-2 4 0 0 0,0 2 0 0 0,-1 4 0 0 0,0 3 0 0 0,-2 6 0 0 0,1 1 0 0 0,2 4 0 0 0,0 3 0 0 0,-2 1 0 0 0,-3 2 0 0 0,-2-2 0 0 0,-1-2 0 0 0,-1-1 0 0 0,1 3 0 0 0,1 3 0 0 0,-2 5 0 0 0,0 4 0 0 0,-1 6 0 0 0,1 5 0 0 0,2 5 0 0 0,1-2 0 0 0,-2-8 0 0 0,0-11 0 0 0,-2-17 0 0 0,0-14 0 0 0,0-10 0 0 0,-1-2 0 0 0,0 0 0 0 0,0 7 0 0 0,0 9 0 0 0,-1 19 0 0 0,3 26 0 0 0,3 29 0 0 0,3 42 0 0 0,1 45 0 0 0,-2 40 0 0 0,-2 24 0 0 0,-1 4 0 0 0,-2-25 0 0 0,-2-41 0 0 0,1-49 0 0 0,-2-46 0 0 0,1-37 0 0 0,0-30 0 0 0,-1-17 0 0 0,1-6 0 0 0,0 1 0 0 0,0 5 0 0 0,0 8 0 0 0,-1 9 0 0 0,-5 6 0 0 0,-4 7 0 0 0,-3 1 0 0 0,0 0 0 0 0,1-2 0 0 0,3-7 0 0 0,3-8 0 0 0,0-10 0 0 0,1-8 0 0 0,1-5 0 0 0,1-5 0 0 0,0-3 0 0 0,0-2 0 0 0,-2-2 0 0 0,-1-1 0 0 0,0 2 0 0 0,-1 5 0 0 0,-1 9 0 0 0,-1 6 0 0 0,-2 6 0 0 0,0 1 0 0 0,1 1 0 0 0,2-2 0 0 0,3-3 0 0 0,1-7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11315 7953 16383 0 0,'8'0'0'0'0,"9"0"0"0"0,9 0 0 0 0,5 0 0 0 0,4 0 0 0 0,3 0 0 0 0,0 0 0 0 0,0 0 0 0 0,0 0 0 0 0,-1 0 0 0 0,-3 0 0 0 0,-1 0 0 0 0,-2 0 0 0 0,-3 0 0 0 0,0 0 0 0 0,-5 0 0 0 0,-4 2 0 0 0,-2 1 0 0 0,0 0 0 0 0,-2 0 0 0 0,-2-1 0 0 0,-1-1 0 0 0,2 0 0 0 0,-1 0 0 0 0,-1-1 0 0 0,1 0 0 0 0,2 0 0 0 0,-1-1 0 0 0,0 1 0 0 0,-1 0 0 0 0,1 0 0 0 0,-1 0 0 0 0,0 0 0 0 0,-1 0 0 0 0,-1 0 0 0 0,-1 0 0 0 0,1 0 0 0 0,0 0 0 0 0,0 0 0 0 0,1 0 0 0 0,1 0 0 0 0,-2 0 0 0 0,-1 0 0 0 0,-1 0 0 0 0,0 0 0 0 0,-2 0 0 0 0,3 0 0 0 0,1 0 0 0 0,-1 0 0 0 0,2 0 0 0 0,4 0 0 0 0,4 0 0 0 0,6 0 0 0 0,6 0 0 0 0,7-1 0 0 0,4-3 0 0 0,6-2 0 0 0,5-5 0 0 0,7-2 0 0 0,2-2 0 0 0,19-1 0 0 0,6-3 0 0 0,1 0 0 0 0,-2 0 0 0 0,-4 1 0 0 0,-8 4 0 0 0,-3 2 0 0 0,-3 1 0 0 0,-7 3 0 0 0,-5 0 0 0 0,-4 2 0 0 0,-6 2 0 0 0,-5 2 0 0 0,-7 1 0 0 0,-7 0 0 0 0,-8 1 0 0 0,-6 1 0 0 0,-3-1 0 0 0,-4 0 0 0 0,-1 1 0 0 0,-2-1 0 0 0,0 0 0 0 0,1 0 0 0 0,0 0 0 0 0,1 0 0 0 0,1 0 0 0 0,0 0 0 0 0,0 0 0 0 0,0 0 0 0 0,3 0 0 0 0,3 0 0 0 0,5 0 0 0 0,5 0 0 0 0,5 0 0 0 0,6 0 0 0 0,8 0 0 0 0,6 0 0 0 0,3 0 0 0 0,3 0 0 0 0,2 0 0 0 0,0 0 0 0 0,-3 0 0 0 0,-3 0 0 0 0,-2 0 0 0 0,-5 0 0 0 0,-4 0 0 0 0,-6 0 0 0 0,-6 0 0 0 0,-8 0 0 0 0,-6 0 0 0 0,-5 0 0 0 0,-2 0 0 0 0,-2 0 0 0 0,0 0 0 0 0,-1 0 0 0 0,0 0 0 0 0,4 0 0 0 0,4 0 0 0 0,6 0 0 0 0,8 0 0 0 0,8 0 0 0 0,11 0 0 0 0,11 0 0 0 0,13-2 0 0 0,13-3 0 0 0,15-4 0 0 0,12-3 0 0 0,6-3 0 0 0,-3 1 0 0 0,-14 2 0 0 0,-18 4 0 0 0,-17 3 0 0 0,-18 3 0 0 0,-16 1 0 0 0,-11 1 0 0 0,-9 0 0 0 0,-9 1 0 0 0,-10 0 0 0 0,-2-1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13851 7732 16383 0 0,'7'0'0'0'0,"8"0"0"0"0,9 0 0 0 0,9 0 0 0 0,8 0 0 0 0,7 0 0 0 0,4 0 0 0 0,13 0 0 0 0,10 0 0 0 0,18 0 0 0 0,12 0 0 0 0,4 0 0 0 0,-4 0 0 0 0,-9 0 0 0 0,-15 0 0 0 0,-12 0 0 0 0,-14 0 0 0 0,-11 0 0 0 0,-11 0 0 0 0,-9 0 0 0 0,-8 0 0 0 0,-5 0 0 0 0,-4 0 0 0 0,-1 0 0 0 0,-1 0 0 0 0,2 0 0 0 0,3 0 0 0 0,2 0 0 0 0,3 0 0 0 0,3 1 0 0 0,3 2 0 0 0,1 1 0 0 0,2 2 0 0 0,0-1 0 0 0,4 1 0 0 0,1 0 0 0 0,2 0 0 0 0,2 1 0 0 0,2-1 0 0 0,0-1 0 0 0,2 1 0 0 0,1-1 0 0 0,1-2 0 0 0,3 0 0 0 0,0-2 0 0 0,1 0 0 0 0,1-1 0 0 0,0-1 0 0 0,0 1 0 0 0,-1 0 0 0 0,-2 0 0 0 0,-3 0 0 0 0,-5 0 0 0 0,-7-1 0 0 0,-7 1 0 0 0,-6 0 0 0 0,-3 0 0 0 0,-2 0 0 0 0,-2 0 0 0 0,0 0 0 0 0,3 0 0 0 0,3 0 0 0 0,3 0 0 0 0,6 0 0 0 0,4 0 0 0 0,3 0 0 0 0,3 0 0 0 0,0 0 0 0 0,-3 0 0 0 0,-3 0 0 0 0,-6 0 0 0 0,-5 0 0 0 0,-3 0 0 0 0,-2 0 0 0 0,-2 0 0 0 0,2 0 0 0 0,4 0 0 0 0,7 0 0 0 0,5 0 0 0 0,5 0 0 0 0,4 0 0 0 0,2 0 0 0 0,0 0 0 0 0,-3 0 0 0 0,-3 0 0 0 0,-5 0 0 0 0,-6 0 0 0 0,-5 0 0 0 0,-3 0 0 0 0,-3 0 0 0 0,-1 0 0 0 0,2 0 0 0 0,1 0 0 0 0,2 0 0 0 0,-2 0 0 0 0,0 0 0 0 0,-1 0 0 0 0,-1 0 0 0 0,-1 2 0 0 0,-3-1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  <inkml:brushProperty name="color" value="#FFC114"/>
    </inkml:brush>
  </inkml:definitions>
  <inkml:trace contextRef="#ctx0" brushRef="#br0">10371 7045 16383 0 0,'56'-6'0'0'0,"77"-5"0"0"0,45-4 0 0 0,64-4 0 0 0,44-2 0 0 0,17 3 0 0 0,9 2 0 0 0,3 0 0 0 0,-13 1 0 0 0,-21 0 0 0 0,-28 3 0 0 0,-22 4 0 0 0,-18 3 0 0 0,-12 2 0 0 0,1 1 0 0 0,2 2 0 0 0,1 1 0 0 0,1-3 0 0 0,7-5 0 0 0,2-7 0 0 0,0-1 0 0 0,0 2 0 0 0,3 4 0 0 0,0 3 0 0 0,-5 2 0 0 0,-10 2 0 0 0,-2 2 0 0 0,-13 0 0 0 0,-26-2 0 0 0,-33-5 0 0 0,-35-4 0 0 0,-31 1 0 0 0,-26 1 0 0 0,-17 3 0 0 0,-10 2 0 0 0,-5 1 0 0 0,-1 2 0 0 0,1 1 0 0 0,3 0 0 0 0,8 1 0 0 0,17-1 0 0 0,30 1 0 0 0,55-1 0 0 0,83 0 0 0 0,106 0 0 0 0,115 0 0 0 0,101 0 0 0 0,55 0 0 0 0,17 0 0 0 0,-42 0 0 0 0,-84 0 0 0 0,-110 0 0 0 0,-112 0 0 0 0,-100 0 0 0 0,-76 0 0 0 0,-57 0 0 0 0,-30 0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3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8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225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90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2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8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7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1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BEB6BB-FF37-AC8B-EE09-3F6EC8E476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92" r="-7" b="14781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22AB34F-E75C-451A-8410-05B6C249E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48484" y="0"/>
            <a:ext cx="8543515" cy="6858000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638061" y="914400"/>
            <a:ext cx="4892948" cy="3427867"/>
          </a:xfrm>
        </p:spPr>
        <p:txBody>
          <a:bodyPr anchor="t">
            <a:normAutofit/>
          </a:bodyPr>
          <a:lstStyle/>
          <a:p>
            <a:pPr algn="r"/>
            <a:r>
              <a:rPr lang="fr-FR">
                <a:solidFill>
                  <a:srgbClr val="FFFFFF"/>
                </a:solidFill>
              </a:rPr>
              <a:t>Présence de chlorophyle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53005" y="2794523"/>
            <a:ext cx="8463626" cy="3271451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algn="r"/>
            <a:r>
              <a:rPr lang="fr-FR" err="1"/>
              <a:t>Exp</a:t>
            </a:r>
            <a:r>
              <a:rPr lang="fr-FR" dirty="0"/>
              <a:t> 6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fr-FR" sz="5700" dirty="0"/>
              <a:t>Présenté a Daniel blais </a:t>
            </a:r>
            <a:endParaRPr lang="fr-FR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fr-FR" sz="2000" b="0" dirty="0"/>
              <a:t>DE Louis-Félix Guay</a:t>
            </a:r>
            <a:endParaRPr lang="en-US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fr-FR" sz="2000" b="0" dirty="0"/>
              <a:t>202</a:t>
            </a:r>
            <a:endParaRPr lang="en-US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fr-FR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fr-FR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endParaRPr lang="fr-FR" sz="2000" b="0" dirty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fr-FR" sz="2000" b="0" err="1"/>
              <a:t>Esv</a:t>
            </a:r>
            <a:endParaRPr lang="fr-FR" sz="2000" b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fr-FR" sz="2000" b="0" dirty="0"/>
              <a:t>19 janvier 2026</a:t>
            </a:r>
            <a:endParaRPr lang="fr-FR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38375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3C781B-11A1-CD95-3747-82CE952D0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But identifier la présence de </a:t>
            </a:r>
            <a:r>
              <a:rPr lang="fr-FR" dirty="0" err="1"/>
              <a:t>chlorophyle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A91E05-2C6A-D626-A839-473765621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/>
              <a:t>Je </a:t>
            </a:r>
            <a:r>
              <a:rPr lang="fr-FR" err="1"/>
              <a:t>supose</a:t>
            </a:r>
            <a:r>
              <a:rPr lang="fr-FR" dirty="0"/>
              <a:t> que la </a:t>
            </a:r>
            <a:r>
              <a:rPr lang="fr-FR" err="1"/>
              <a:t>chlorophyle</a:t>
            </a:r>
            <a:r>
              <a:rPr lang="fr-FR" dirty="0"/>
              <a:t> est dans la partie verte de la cellule </a:t>
            </a:r>
            <a:r>
              <a:rPr lang="fr-FR" err="1"/>
              <a:t>vegetal</a:t>
            </a:r>
            <a:endParaRPr lang="fr-FR"/>
          </a:p>
          <a:p>
            <a:pPr marL="342900" indent="-342900"/>
            <a:r>
              <a:rPr lang="fr-FR" dirty="0"/>
              <a:t>Matériel: .</a:t>
            </a:r>
          </a:p>
          <a:p>
            <a:pPr marL="342900" indent="-342900"/>
            <a:r>
              <a:rPr lang="fr-FR" dirty="0"/>
              <a:t>Épinard        </a:t>
            </a:r>
            <a:r>
              <a:rPr lang="fr-FR" sz="4000" dirty="0"/>
              <a:t> .</a:t>
            </a:r>
            <a:r>
              <a:rPr lang="fr-FR" dirty="0"/>
              <a:t>ciseaux</a:t>
            </a:r>
          </a:p>
          <a:p>
            <a:pPr marL="342900" indent="-342900"/>
            <a:r>
              <a:rPr lang="fr-FR" dirty="0"/>
              <a:t>Mortier         </a:t>
            </a:r>
            <a:r>
              <a:rPr lang="fr-FR" sz="4000" dirty="0"/>
              <a:t> . </a:t>
            </a:r>
            <a:r>
              <a:rPr lang="fr-FR" dirty="0"/>
              <a:t>sable</a:t>
            </a:r>
          </a:p>
          <a:p>
            <a:pPr marL="342900" indent="-342900"/>
            <a:r>
              <a:rPr lang="fr-FR" dirty="0"/>
              <a:t>Pillon             </a:t>
            </a:r>
            <a:r>
              <a:rPr lang="fr-FR" sz="4000" dirty="0"/>
              <a:t>.</a:t>
            </a:r>
            <a:r>
              <a:rPr lang="fr-FR" dirty="0"/>
              <a:t>cylindre gradué</a:t>
            </a:r>
          </a:p>
          <a:p>
            <a:pPr marL="342900" indent="-342900"/>
            <a:r>
              <a:rPr lang="fr-FR" dirty="0"/>
              <a:t>Alcool             </a:t>
            </a:r>
            <a:r>
              <a:rPr lang="fr-FR" sz="3000" dirty="0"/>
              <a:t>.</a:t>
            </a:r>
            <a:r>
              <a:rPr lang="fr-FR" dirty="0"/>
              <a:t>papier filtre</a:t>
            </a:r>
          </a:p>
          <a:p>
            <a:pPr marL="342900" indent="-342900"/>
            <a:r>
              <a:rPr lang="fr-FR" dirty="0"/>
              <a:t>Bécher            </a:t>
            </a:r>
            <a:r>
              <a:rPr lang="fr-FR" sz="4000" dirty="0"/>
              <a:t> . </a:t>
            </a:r>
            <a:r>
              <a:rPr lang="fr-FR" dirty="0"/>
              <a:t>Pétri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42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FA914D-C73F-CD06-3AB2-9C43D187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manipulation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E5154E-F573-F65A-B03D-3C07273FE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457200" indent="-457200">
              <a:buAutoNum type="arabicPeriod"/>
            </a:pPr>
            <a:r>
              <a:rPr lang="fr-FR" dirty="0"/>
              <a:t>Couper la cellule </a:t>
            </a:r>
            <a:r>
              <a:rPr lang="fr-FR" dirty="0" err="1"/>
              <a:t>vegetale</a:t>
            </a:r>
            <a:r>
              <a:rPr lang="fr-FR" dirty="0"/>
              <a:t> ave les ciseaux et la mettre dans le mortier</a:t>
            </a:r>
          </a:p>
          <a:p>
            <a:pPr marL="457200" indent="-457200">
              <a:buAutoNum type="arabicPeriod"/>
            </a:pPr>
            <a:r>
              <a:rPr lang="fr-FR" dirty="0"/>
              <a:t>Verser 15ml de sable dans le mortier</a:t>
            </a:r>
          </a:p>
          <a:p>
            <a:pPr marL="457200" indent="-457200">
              <a:buAutoNum type="arabicPeriod"/>
            </a:pPr>
            <a:r>
              <a:rPr lang="fr-FR" dirty="0"/>
              <a:t>Ecraser le </a:t>
            </a:r>
            <a:r>
              <a:rPr lang="fr-FR" dirty="0" err="1"/>
              <a:t>melange</a:t>
            </a:r>
            <a:r>
              <a:rPr lang="fr-FR" dirty="0"/>
              <a:t> avec le </a:t>
            </a:r>
            <a:r>
              <a:rPr lang="fr-FR" dirty="0" err="1"/>
              <a:t>pillon</a:t>
            </a:r>
          </a:p>
          <a:p>
            <a:pPr marL="457200" indent="-457200">
              <a:buAutoNum type="arabicPeriod"/>
            </a:pPr>
            <a:r>
              <a:rPr lang="fr-FR" dirty="0"/>
              <a:t>Mesurer 25 ml d'alcool avec le cylindre gradué</a:t>
            </a:r>
          </a:p>
          <a:p>
            <a:pPr marL="457200" indent="-457200">
              <a:buAutoNum type="arabicPeriod"/>
            </a:pPr>
            <a:r>
              <a:rPr lang="fr-FR" dirty="0"/>
              <a:t>Verser l'</a:t>
            </a:r>
            <a:r>
              <a:rPr lang="fr-FR" dirty="0" err="1"/>
              <a:t>accol</a:t>
            </a:r>
            <a:r>
              <a:rPr lang="fr-FR" dirty="0"/>
              <a:t> dans le mortier</a:t>
            </a:r>
          </a:p>
          <a:p>
            <a:pPr marL="457200" indent="-457200">
              <a:buAutoNum type="arabicPeriod"/>
            </a:pPr>
            <a:r>
              <a:rPr lang="fr-FR" dirty="0"/>
              <a:t>Verser le </a:t>
            </a:r>
            <a:r>
              <a:rPr lang="fr-FR" dirty="0" err="1"/>
              <a:t>melange</a:t>
            </a:r>
            <a:r>
              <a:rPr lang="fr-FR" dirty="0"/>
              <a:t> dan le </a:t>
            </a:r>
            <a:r>
              <a:rPr lang="fr-FR" dirty="0" err="1"/>
              <a:t>petri</a:t>
            </a:r>
          </a:p>
          <a:p>
            <a:pPr marL="457200" indent="-457200">
              <a:buAutoNum type="arabicPeriod"/>
            </a:pPr>
            <a:r>
              <a:rPr lang="fr-FR" dirty="0"/>
              <a:t>Plier le papier filtre</a:t>
            </a:r>
          </a:p>
          <a:p>
            <a:pPr marL="457200" indent="-457200">
              <a:buAutoNum type="arabicPeriod"/>
            </a:pPr>
            <a:r>
              <a:rPr lang="fr-FR" dirty="0"/>
              <a:t>Mettre le papier filtre dans le </a:t>
            </a:r>
            <a:r>
              <a:rPr lang="fr-FR" dirty="0" err="1"/>
              <a:t>petri</a:t>
            </a:r>
          </a:p>
          <a:p>
            <a:pPr marL="457200" indent="-457200">
              <a:buAutoNum type="arabicPeriod"/>
            </a:pPr>
            <a:r>
              <a:rPr lang="fr-FR" dirty="0"/>
              <a:t>Attendre 15 min</a:t>
            </a:r>
          </a:p>
        </p:txBody>
      </p:sp>
    </p:spTree>
    <p:extLst>
      <p:ext uri="{BB962C8B-B14F-4D97-AF65-F5344CB8AC3E}">
        <p14:creationId xmlns:p14="http://schemas.microsoft.com/office/powerpoint/2010/main" val="394441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D5F1F6-35A7-B5FC-2484-2C72285CF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E9D231-D1BE-BF22-BBD2-28391D2BE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id="{DDD9DA7C-88FE-EB89-4E5A-631A176DF895}"/>
                  </a:ext>
                </a:extLst>
              </p14:cNvPr>
              <p14:cNvContentPartPr/>
              <p14:nvPr/>
            </p14:nvContentPartPr>
            <p14:xfrm>
              <a:off x="3332920" y="4946036"/>
              <a:ext cx="3809484" cy="225282"/>
            </p14:xfrm>
          </p:contentPart>
        </mc:Choice>
        <mc:Fallback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DDD9DA7C-88FE-EB89-4E5A-631A176DF8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4922" y="4928430"/>
                <a:ext cx="3845120" cy="260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4C5E1CF5-6EDD-5D22-6D5B-8E16B0FC5A09}"/>
                  </a:ext>
                </a:extLst>
              </p14:cNvPr>
              <p14:cNvContentPartPr/>
              <p14:nvPr/>
            </p14:nvContentPartPr>
            <p14:xfrm>
              <a:off x="4362047" y="3603013"/>
              <a:ext cx="1670758" cy="1691769"/>
            </p14:xfrm>
          </p:contentPart>
        </mc:Choice>
        <mc:Fallback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4C5E1CF5-6EDD-5D22-6D5B-8E16B0FC5A0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44411" y="3585015"/>
                <a:ext cx="1706390" cy="17274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id="{68171F96-B155-5EB5-695D-CDB98D86CA60}"/>
                  </a:ext>
                </a:extLst>
              </p14:cNvPr>
              <p14:cNvContentPartPr/>
              <p14:nvPr/>
            </p14:nvContentPartPr>
            <p14:xfrm>
              <a:off x="4416148" y="4643410"/>
              <a:ext cx="1539542" cy="105116"/>
            </p14:xfrm>
          </p:contentPart>
        </mc:Choice>
        <mc:Fallback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68171F96-B155-5EB5-695D-CDB98D86CA6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98154" y="4625831"/>
                <a:ext cx="1575170" cy="1406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8" name="Encre 7">
                <a:extLst>
                  <a:ext uri="{FF2B5EF4-FFF2-40B4-BE49-F238E27FC236}">
                    <a16:creationId xmlns:a16="http://schemas.microsoft.com/office/drawing/2014/main" id="{23311EB0-4AA9-F48D-3377-1047AF672242}"/>
                  </a:ext>
                </a:extLst>
              </p14:cNvPr>
              <p14:cNvContentPartPr/>
              <p14:nvPr/>
            </p14:nvContentPartPr>
            <p14:xfrm>
              <a:off x="6160391" y="4681187"/>
              <a:ext cx="1041479" cy="27267"/>
            </p14:xfrm>
          </p:contentPart>
        </mc:Choice>
        <mc:Fallback>
          <p:pic>
            <p:nvPicPr>
              <p:cNvPr id="8" name="Encre 7">
                <a:extLst>
                  <a:ext uri="{FF2B5EF4-FFF2-40B4-BE49-F238E27FC236}">
                    <a16:creationId xmlns:a16="http://schemas.microsoft.com/office/drawing/2014/main" id="{23311EB0-4AA9-F48D-3377-1047AF67224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142397" y="4663835"/>
                <a:ext cx="1077107" cy="623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E6F1FE8A-2CD1-C5C4-7144-35A60A28D3F8}"/>
                  </a:ext>
                </a:extLst>
              </p14:cNvPr>
              <p14:cNvContentPartPr/>
              <p14:nvPr/>
            </p14:nvContentPartPr>
            <p14:xfrm>
              <a:off x="3766392" y="3998611"/>
              <a:ext cx="4131336" cy="110036"/>
            </p14:xfrm>
          </p:contentPart>
        </mc:Choice>
        <mc:Fallback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E6F1FE8A-2CD1-C5C4-7144-35A60A28D3F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748754" y="3980690"/>
                <a:ext cx="4166973" cy="14552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ZoneTexte 9">
            <a:extLst>
              <a:ext uri="{FF2B5EF4-FFF2-40B4-BE49-F238E27FC236}">
                <a16:creationId xmlns:a16="http://schemas.microsoft.com/office/drawing/2014/main" id="{343AB8E2-F538-26C1-7869-72EC86F477AF}"/>
              </a:ext>
            </a:extLst>
          </p:cNvPr>
          <p:cNvSpPr txBox="1"/>
          <p:nvPr/>
        </p:nvSpPr>
        <p:spPr>
          <a:xfrm>
            <a:off x="8352794" y="3857935"/>
            <a:ext cx="291164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 err="1"/>
              <a:t>xantophyle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D535595-7082-B7E5-4D2C-A858841429E2}"/>
              </a:ext>
            </a:extLst>
          </p:cNvPr>
          <p:cNvSpPr txBox="1"/>
          <p:nvPr/>
        </p:nvSpPr>
        <p:spPr>
          <a:xfrm>
            <a:off x="7497498" y="4531254"/>
            <a:ext cx="394892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 err="1"/>
              <a:t>Chlorophyle</a:t>
            </a:r>
          </a:p>
        </p:txBody>
      </p:sp>
    </p:spTree>
    <p:extLst>
      <p:ext uri="{BB962C8B-B14F-4D97-AF65-F5344CB8AC3E}">
        <p14:creationId xmlns:p14="http://schemas.microsoft.com/office/powerpoint/2010/main" val="3992225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355E6F-19A0-2EB7-792E-89235689E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analyse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4A62A6-A576-3765-2D86-E57DD7D9C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D'après mes </a:t>
            </a:r>
            <a:r>
              <a:rPr lang="fr-FR" dirty="0" err="1"/>
              <a:t>resultat</a:t>
            </a:r>
            <a:r>
              <a:rPr lang="fr-FR" dirty="0"/>
              <a:t> la bande verte nous indique la </a:t>
            </a:r>
            <a:r>
              <a:rPr lang="fr-FR" dirty="0" err="1"/>
              <a:t>chlorophyle</a:t>
            </a:r>
          </a:p>
          <a:p>
            <a:endParaRPr lang="fr-FR" dirty="0"/>
          </a:p>
          <a:p>
            <a:r>
              <a:rPr lang="fr-FR" dirty="0"/>
              <a:t>Mon </a:t>
            </a:r>
            <a:r>
              <a:rPr lang="fr-FR" dirty="0" err="1"/>
              <a:t>hypotèse</a:t>
            </a:r>
            <a:r>
              <a:rPr lang="fr-FR" dirty="0"/>
              <a:t> est vrai</a:t>
            </a:r>
          </a:p>
        </p:txBody>
      </p:sp>
    </p:spTree>
    <p:extLst>
      <p:ext uri="{BB962C8B-B14F-4D97-AF65-F5344CB8AC3E}">
        <p14:creationId xmlns:p14="http://schemas.microsoft.com/office/powerpoint/2010/main" val="241540558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DashVTI</vt:lpstr>
      <vt:lpstr>Présence de chlorophyle </vt:lpstr>
      <vt:lpstr>But identifier la présence de chlorophyle</vt:lpstr>
      <vt:lpstr>manipulation</vt:lpstr>
      <vt:lpstr>résultat</vt:lpstr>
      <vt:lpstr>analyse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130</cp:revision>
  <dcterms:created xsi:type="dcterms:W3CDTF">2026-01-19T20:23:38Z</dcterms:created>
  <dcterms:modified xsi:type="dcterms:W3CDTF">2026-01-19T20:51:22Z</dcterms:modified>
</cp:coreProperties>
</file>