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F8E33AC-DCB7-C2A3-1FE2-0F5C6CCF317A}" v="125" dt="2026-02-05T19:36:48.61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59" autoAdjust="0"/>
    <p:restoredTop sz="94660"/>
  </p:normalViewPr>
  <p:slideViewPr>
    <p:cSldViewPr snapToGrid="0">
      <p:cViewPr varScale="1">
        <p:scale>
          <a:sx n="61" d="100"/>
          <a:sy n="61" d="100"/>
        </p:scale>
        <p:origin x="84" y="3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05/02/2026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104911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05/02/2026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727872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05/02/2026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021775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05/02/2026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417956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05/02/2026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669234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05/02/2026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476322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05/02/2026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118665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05/02/2026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958540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05/02/2026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402013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05/02/2026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064072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05/02/2026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109033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38941B0-F4D5-4460-BCAD-F7E2B41A8257}" type="datetimeFigureOut">
              <a:rPr lang="fr-FR" smtClean="0"/>
              <a:t>05/02/2026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7C6CCC6-2BE5-4E42-96A4-D1E8E81A3D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711278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71B2258F-86CA-4D4D-8270-BC05FCDEBF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7999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4DA27B92-3F70-BF7E-F945-0493E0A619C5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50000"/>
          </a:blip>
          <a:srcRect t="2429" r="-2" b="13665"/>
          <a:stretch>
            <a:fillRect/>
          </a:stretch>
        </p:blipFill>
        <p:spPr>
          <a:xfrm>
            <a:off x="20" y="1"/>
            <a:ext cx="12191980" cy="6857999"/>
          </a:xfrm>
          <a:prstGeom prst="rect">
            <a:avLst/>
          </a:prstGeom>
        </p:spPr>
      </p:pic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2"/>
            <a:ext cx="9144000" cy="2900518"/>
          </a:xfrm>
        </p:spPr>
        <p:txBody>
          <a:bodyPr>
            <a:normAutofit/>
          </a:bodyPr>
          <a:lstStyle/>
          <a:p>
            <a:r>
              <a:rPr lang="fr-FR">
                <a:solidFill>
                  <a:srgbClr val="FFFFFF"/>
                </a:solidFill>
              </a:rPr>
              <a:t>éléments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4159404"/>
            <a:ext cx="9144000" cy="1098395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fr-FR">
                <a:solidFill>
                  <a:srgbClr val="FFFFFF"/>
                </a:solidFill>
              </a:rPr>
              <a:t>Fait par louis-félix</a:t>
            </a:r>
          </a:p>
        </p:txBody>
      </p:sp>
    </p:spTree>
    <p:extLst>
      <p:ext uri="{BB962C8B-B14F-4D97-AF65-F5344CB8AC3E}">
        <p14:creationId xmlns:p14="http://schemas.microsoft.com/office/powerpoint/2010/main" val="378408903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34A340D-A209-2C52-591E-91A36E5117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Phosphore          )2 )8 )5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5B03092-E983-B667-1C52-87B9A9FD3CD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llipse 3">
            <a:extLst>
              <a:ext uri="{FF2B5EF4-FFF2-40B4-BE49-F238E27FC236}">
                <a16:creationId xmlns:a16="http://schemas.microsoft.com/office/drawing/2014/main" id="{BDF59B69-357D-B0A2-49C5-479CF8394A81}"/>
              </a:ext>
            </a:extLst>
          </p:cNvPr>
          <p:cNvSpPr/>
          <p:nvPr/>
        </p:nvSpPr>
        <p:spPr>
          <a:xfrm>
            <a:off x="3242365" y="1549769"/>
            <a:ext cx="7565519" cy="439456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Ellipse 5">
            <a:extLst>
              <a:ext uri="{FF2B5EF4-FFF2-40B4-BE49-F238E27FC236}">
                <a16:creationId xmlns:a16="http://schemas.microsoft.com/office/drawing/2014/main" id="{72AF70DB-59D7-58B3-772D-136A17F338B7}"/>
              </a:ext>
            </a:extLst>
          </p:cNvPr>
          <p:cNvSpPr/>
          <p:nvPr/>
        </p:nvSpPr>
        <p:spPr>
          <a:xfrm>
            <a:off x="4623372" y="2561868"/>
            <a:ext cx="4783489" cy="2301679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Ellipse 6">
            <a:extLst>
              <a:ext uri="{FF2B5EF4-FFF2-40B4-BE49-F238E27FC236}">
                <a16:creationId xmlns:a16="http://schemas.microsoft.com/office/drawing/2014/main" id="{D05256F8-4536-7927-8F82-56A0FC160859}"/>
              </a:ext>
            </a:extLst>
          </p:cNvPr>
          <p:cNvSpPr/>
          <p:nvPr/>
        </p:nvSpPr>
        <p:spPr>
          <a:xfrm>
            <a:off x="5204626" y="3006122"/>
            <a:ext cx="3541754" cy="1377074"/>
          </a:xfrm>
          <a:prstGeom prst="ellipse">
            <a:avLst/>
          </a:prstGeom>
          <a:solidFill>
            <a:schemeClr val="accent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Ellipse 7">
            <a:extLst>
              <a:ext uri="{FF2B5EF4-FFF2-40B4-BE49-F238E27FC236}">
                <a16:creationId xmlns:a16="http://schemas.microsoft.com/office/drawing/2014/main" id="{6DE993C2-7FA1-F575-9AD9-A89379BEE261}"/>
              </a:ext>
            </a:extLst>
          </p:cNvPr>
          <p:cNvSpPr/>
          <p:nvPr/>
        </p:nvSpPr>
        <p:spPr>
          <a:xfrm>
            <a:off x="6543116" y="3416858"/>
            <a:ext cx="685210" cy="595113"/>
          </a:xfrm>
          <a:prstGeom prst="ellipse">
            <a:avLst/>
          </a:prstGeom>
          <a:solidFill>
            <a:schemeClr val="bg2">
              <a:lumMod val="1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388C9F8E-1673-64DD-EDAD-4AA778D230BD}"/>
              </a:ext>
            </a:extLst>
          </p:cNvPr>
          <p:cNvSpPr txBox="1"/>
          <p:nvPr/>
        </p:nvSpPr>
        <p:spPr>
          <a:xfrm>
            <a:off x="7585533" y="3402481"/>
            <a:ext cx="3242365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fr-FR" dirty="0">
                <a:solidFill>
                  <a:schemeClr val="bg2"/>
                </a:solidFill>
              </a:rPr>
              <a:t>2é                     8é            5é</a:t>
            </a:r>
          </a:p>
        </p:txBody>
      </p:sp>
    </p:spTree>
    <p:extLst>
      <p:ext uri="{BB962C8B-B14F-4D97-AF65-F5344CB8AC3E}">
        <p14:creationId xmlns:p14="http://schemas.microsoft.com/office/powerpoint/2010/main" val="1670825774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Grand écran</PresentationFormat>
  <Paragraphs>0</Paragraphs>
  <Slides>2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3" baseType="lpstr">
      <vt:lpstr>Thème Office</vt:lpstr>
      <vt:lpstr>éléments</vt:lpstr>
      <vt:lpstr>Phosphore          )2 )8 )5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33</cp:revision>
  <dcterms:created xsi:type="dcterms:W3CDTF">2026-02-05T19:24:42Z</dcterms:created>
  <dcterms:modified xsi:type="dcterms:W3CDTF">2026-02-05T19:37:00Z</dcterms:modified>
</cp:coreProperties>
</file>