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D15A7D-46CA-82E4-D705-AF707181E8F4}" v="529" dt="2026-02-05T19:12:35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3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503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3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2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4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66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01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1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0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8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5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Tableau périodique des éléments">
            <a:extLst>
              <a:ext uri="{FF2B5EF4-FFF2-40B4-BE49-F238E27FC236}">
                <a16:creationId xmlns:a16="http://schemas.microsoft.com/office/drawing/2014/main" id="{96B98A77-62FA-6E1A-F09A-6F48C6989A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687" r="-2" b="177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F15DF8A-891A-1965-E372-1BA1F3B94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79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3000"/>
                </a:schemeClr>
              </a:gs>
              <a:gs pos="2600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73219" y="898373"/>
            <a:ext cx="4470544" cy="3474720"/>
          </a:xfrm>
        </p:spPr>
        <p:txBody>
          <a:bodyPr anchor="b">
            <a:normAutofit/>
          </a:bodyPr>
          <a:lstStyle/>
          <a:p>
            <a:pPr algn="l"/>
            <a:r>
              <a:rPr lang="fr-FR" sz="5800"/>
              <a:t>Tableau périodique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82646" y="4495013"/>
            <a:ext cx="4116410" cy="13868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FR" sz="2200"/>
              <a:t>Fait par louis-féli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12FB93-5B9A-39F1-30A7-2519947177F2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9440302" y="7782776"/>
            <a:ext cx="560761" cy="223112"/>
          </a:xfrm>
        </p:spPr>
        <p:txBody>
          <a:bodyPr>
            <a:normAutofit fontScale="40000" lnSpcReduction="20000"/>
          </a:bodyPr>
          <a:lstStyle/>
          <a:p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DE3AA5-F47C-58EB-3D97-C2E3E61DEF0C}"/>
              </a:ext>
            </a:extLst>
          </p:cNvPr>
          <p:cNvSpPr/>
          <p:nvPr/>
        </p:nvSpPr>
        <p:spPr>
          <a:xfrm>
            <a:off x="312151" y="1944297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3 7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Li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F99E51-ED0C-762A-61C5-C34B11B36F48}"/>
              </a:ext>
            </a:extLst>
          </p:cNvPr>
          <p:cNvSpPr/>
          <p:nvPr/>
        </p:nvSpPr>
        <p:spPr>
          <a:xfrm>
            <a:off x="973509" y="194429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69281E-0C4C-1F86-7134-709A0CCBA8F3}"/>
              </a:ext>
            </a:extLst>
          </p:cNvPr>
          <p:cNvSpPr/>
          <p:nvPr/>
        </p:nvSpPr>
        <p:spPr>
          <a:xfrm>
            <a:off x="312151" y="3080108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/>
          </a:p>
          <a:p>
            <a:pPr algn="ctr"/>
            <a:r>
              <a:rPr lang="fr-FR" dirty="0"/>
              <a:t>Na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C037A-A939-1A3A-D385-5323C5E936EC}"/>
              </a:ext>
            </a:extLst>
          </p:cNvPr>
          <p:cNvSpPr/>
          <p:nvPr/>
        </p:nvSpPr>
        <p:spPr>
          <a:xfrm>
            <a:off x="973509" y="3080108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dirty="0"/>
              <a:t>Mg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81C3EE-77FD-DB80-6A09-B972417E2E46}"/>
              </a:ext>
            </a:extLst>
          </p:cNvPr>
          <p:cNvSpPr/>
          <p:nvPr/>
        </p:nvSpPr>
        <p:spPr>
          <a:xfrm>
            <a:off x="973509" y="4230296"/>
            <a:ext cx="669592" cy="12656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2040</a:t>
            </a:r>
          </a:p>
          <a:p>
            <a:pPr algn="ctr"/>
            <a:r>
              <a:rPr lang="fr-FR" dirty="0"/>
              <a:t>Ca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E2FD96-F824-89EE-EAE9-8F212A9DAFA2}"/>
              </a:ext>
            </a:extLst>
          </p:cNvPr>
          <p:cNvSpPr/>
          <p:nvPr/>
        </p:nvSpPr>
        <p:spPr>
          <a:xfrm>
            <a:off x="312150" y="423029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19 39 </a:t>
            </a:r>
          </a:p>
          <a:p>
            <a:pPr algn="ctr"/>
            <a:r>
              <a:rPr lang="fr-FR" dirty="0"/>
              <a:t>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EFCE614-E120-69ED-0D64-4EE526F9BFF7}"/>
              </a:ext>
            </a:extLst>
          </p:cNvPr>
          <p:cNvSpPr/>
          <p:nvPr/>
        </p:nvSpPr>
        <p:spPr>
          <a:xfrm>
            <a:off x="3043849" y="194429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D4ECA4-9501-DCD1-13E5-A3235303AF3F}"/>
              </a:ext>
            </a:extLst>
          </p:cNvPr>
          <p:cNvSpPr/>
          <p:nvPr/>
        </p:nvSpPr>
        <p:spPr>
          <a:xfrm>
            <a:off x="3705207" y="1944297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DF78B-C5BD-FFD0-1AE6-1CEF2CBF4E78}"/>
              </a:ext>
            </a:extLst>
          </p:cNvPr>
          <p:cNvSpPr/>
          <p:nvPr/>
        </p:nvSpPr>
        <p:spPr>
          <a:xfrm>
            <a:off x="4366565" y="194429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E4BE6F-C8E7-9EBB-5D3B-B72528F118FB}"/>
              </a:ext>
            </a:extLst>
          </p:cNvPr>
          <p:cNvSpPr/>
          <p:nvPr/>
        </p:nvSpPr>
        <p:spPr>
          <a:xfrm>
            <a:off x="5027924" y="1944297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C6BF1FB-4425-7096-9E41-914E68179E1A}"/>
              </a:ext>
            </a:extLst>
          </p:cNvPr>
          <p:cNvSpPr/>
          <p:nvPr/>
        </p:nvSpPr>
        <p:spPr>
          <a:xfrm>
            <a:off x="5689282" y="194429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14C517-3C64-F933-356E-0081DCB171F4}"/>
              </a:ext>
            </a:extLst>
          </p:cNvPr>
          <p:cNvSpPr/>
          <p:nvPr/>
        </p:nvSpPr>
        <p:spPr>
          <a:xfrm>
            <a:off x="6350641" y="1944297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1D9BC47-75B7-3055-A2ED-6E15AF99154C}"/>
              </a:ext>
            </a:extLst>
          </p:cNvPr>
          <p:cNvSpPr/>
          <p:nvPr/>
        </p:nvSpPr>
        <p:spPr>
          <a:xfrm>
            <a:off x="6350642" y="808486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30179BC-6EA6-0405-E2CC-F1C034C98031}"/>
              </a:ext>
            </a:extLst>
          </p:cNvPr>
          <p:cNvSpPr/>
          <p:nvPr/>
        </p:nvSpPr>
        <p:spPr>
          <a:xfrm>
            <a:off x="312150" y="808485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812B54-27CF-7125-A045-0A5FBEBC537C}"/>
              </a:ext>
            </a:extLst>
          </p:cNvPr>
          <p:cNvSpPr/>
          <p:nvPr/>
        </p:nvSpPr>
        <p:spPr>
          <a:xfrm>
            <a:off x="3043848" y="3094484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13 27</a:t>
            </a:r>
          </a:p>
          <a:p>
            <a:pPr algn="ctr"/>
            <a:r>
              <a:rPr lang="fr-FR" dirty="0"/>
              <a:t>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90B213-6508-87F7-9270-44F70C449530}"/>
              </a:ext>
            </a:extLst>
          </p:cNvPr>
          <p:cNvSpPr/>
          <p:nvPr/>
        </p:nvSpPr>
        <p:spPr>
          <a:xfrm>
            <a:off x="3705206" y="3094485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14 28</a:t>
            </a:r>
          </a:p>
          <a:p>
            <a:pPr algn="ctr"/>
            <a:r>
              <a:rPr lang="fr-FR" dirty="0"/>
              <a:t>Si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61B365D-9030-B98D-01CF-C778BB69DCDF}"/>
              </a:ext>
            </a:extLst>
          </p:cNvPr>
          <p:cNvSpPr/>
          <p:nvPr/>
        </p:nvSpPr>
        <p:spPr>
          <a:xfrm>
            <a:off x="4366564" y="3094484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15 31</a:t>
            </a:r>
          </a:p>
          <a:p>
            <a:pPr algn="ctr"/>
            <a:r>
              <a:rPr lang="fr-FR" dirty="0"/>
              <a:t>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D66711-F161-9164-32B0-648C06C82A06}"/>
              </a:ext>
            </a:extLst>
          </p:cNvPr>
          <p:cNvSpPr/>
          <p:nvPr/>
        </p:nvSpPr>
        <p:spPr>
          <a:xfrm>
            <a:off x="5027923" y="3094485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/>
              <a:t>16 32</a:t>
            </a:r>
            <a:endParaRPr lang="fr-FR" sz="1500" dirty="0"/>
          </a:p>
          <a:p>
            <a:pPr algn="ctr"/>
            <a:r>
              <a:rPr lang="fr-FR" dirty="0"/>
              <a:t>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17A4C29-481E-FE8B-30C6-0631DF80D63D}"/>
              </a:ext>
            </a:extLst>
          </p:cNvPr>
          <p:cNvSpPr/>
          <p:nvPr/>
        </p:nvSpPr>
        <p:spPr>
          <a:xfrm>
            <a:off x="5689281" y="3094484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17 35</a:t>
            </a:r>
          </a:p>
          <a:p>
            <a:pPr algn="ctr"/>
            <a:r>
              <a:rPr lang="fr-FR" dirty="0"/>
              <a:t>Ci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BA30814-08F2-4C55-A43A-88CB7B197DA8}"/>
              </a:ext>
            </a:extLst>
          </p:cNvPr>
          <p:cNvSpPr/>
          <p:nvPr/>
        </p:nvSpPr>
        <p:spPr>
          <a:xfrm>
            <a:off x="6350640" y="3094485"/>
            <a:ext cx="669592" cy="113627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r-FR" sz="1500" dirty="0"/>
              <a:t>18 40</a:t>
            </a:r>
          </a:p>
          <a:p>
            <a:pPr algn="ctr"/>
            <a:r>
              <a:rPr lang="fr-FR" dirty="0"/>
              <a:t>Ar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A1CFF6D-7158-52B3-3CC4-AF3B1ED20693}"/>
              </a:ext>
            </a:extLst>
          </p:cNvPr>
          <p:cNvSpPr txBox="1"/>
          <p:nvPr/>
        </p:nvSpPr>
        <p:spPr>
          <a:xfrm>
            <a:off x="-2966243" y="-236571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9821229-AC87-4598-910E-4D57ABEDFFE7}"/>
              </a:ext>
            </a:extLst>
          </p:cNvPr>
          <p:cNvSpPr txBox="1"/>
          <p:nvPr/>
        </p:nvSpPr>
        <p:spPr>
          <a:xfrm>
            <a:off x="294985" y="814878"/>
            <a:ext cx="6647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1   1</a:t>
            </a:r>
          </a:p>
          <a:p>
            <a:r>
              <a:rPr lang="fr-FR" dirty="0"/>
              <a:t>   H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1D4306E-BA03-1D39-F4B2-1D8441F7DCAA}"/>
              </a:ext>
            </a:extLst>
          </p:cNvPr>
          <p:cNvSpPr txBox="1"/>
          <p:nvPr/>
        </p:nvSpPr>
        <p:spPr>
          <a:xfrm>
            <a:off x="345758" y="2019956"/>
            <a:ext cx="564132" cy="10190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7A9B191-E13B-DA29-058E-8C6A380E232D}"/>
              </a:ext>
            </a:extLst>
          </p:cNvPr>
          <p:cNvSpPr txBox="1"/>
          <p:nvPr/>
        </p:nvSpPr>
        <p:spPr>
          <a:xfrm>
            <a:off x="6387431" y="873494"/>
            <a:ext cx="58232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2 4</a:t>
            </a:r>
          </a:p>
          <a:p>
            <a:endParaRPr lang="fr-FR" dirty="0"/>
          </a:p>
          <a:p>
            <a:r>
              <a:rPr lang="fr-FR" dirty="0"/>
              <a:t>He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8F3FA36-F200-2E47-2E93-4B3B62F5F049}"/>
              </a:ext>
            </a:extLst>
          </p:cNvPr>
          <p:cNvSpPr txBox="1"/>
          <p:nvPr/>
        </p:nvSpPr>
        <p:spPr>
          <a:xfrm>
            <a:off x="979766" y="2012315"/>
            <a:ext cx="65331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4 9</a:t>
            </a:r>
          </a:p>
          <a:p>
            <a:endParaRPr lang="fr-FR" dirty="0"/>
          </a:p>
          <a:p>
            <a:r>
              <a:rPr lang="fr-FR" dirty="0"/>
              <a:t>Be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01B52E5-0D39-9337-BA95-C22BDDD5275D}"/>
              </a:ext>
            </a:extLst>
          </p:cNvPr>
          <p:cNvSpPr txBox="1"/>
          <p:nvPr/>
        </p:nvSpPr>
        <p:spPr>
          <a:xfrm>
            <a:off x="3050495" y="1950986"/>
            <a:ext cx="3923086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5 11    6  12  7   14  8 16   9 19  10 20</a:t>
            </a:r>
          </a:p>
          <a:p>
            <a:endParaRPr lang="fr-FR" dirty="0"/>
          </a:p>
          <a:p>
            <a:r>
              <a:rPr lang="fr-FR" dirty="0"/>
              <a:t>B           C     N        O         F         Ne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A94098E9-B56B-CE38-221E-3D65AF3CF188}"/>
              </a:ext>
            </a:extLst>
          </p:cNvPr>
          <p:cNvSpPr txBox="1"/>
          <p:nvPr/>
        </p:nvSpPr>
        <p:spPr>
          <a:xfrm>
            <a:off x="3057231" y="3093628"/>
            <a:ext cx="3894331" cy="10554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E962CA92-943C-67B0-984D-0BB78C855A7B}"/>
              </a:ext>
            </a:extLst>
          </p:cNvPr>
          <p:cNvSpPr txBox="1"/>
          <p:nvPr/>
        </p:nvSpPr>
        <p:spPr>
          <a:xfrm>
            <a:off x="317004" y="3097448"/>
            <a:ext cx="131557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/>
              <a:t>11 23 12 24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1486584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VanillaVTI</vt:lpstr>
      <vt:lpstr>Tableau périodique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156</cp:revision>
  <dcterms:created xsi:type="dcterms:W3CDTF">2026-02-05T18:47:37Z</dcterms:created>
  <dcterms:modified xsi:type="dcterms:W3CDTF">2026-02-05T19:12:57Z</dcterms:modified>
</cp:coreProperties>
</file>