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E44CA-2F78-0228-62AE-A05C0BB28042}" v="82" dt="2025-01-21T15:25:20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72616463@N00/6295010574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fait par </a:t>
            </a:r>
            <a:r>
              <a:rPr lang="fr-FR" dirty="0" err="1"/>
              <a:t>louisfelix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CDD23B-75C8-427B-BD08-53C8156CD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64" y="5282206"/>
            <a:ext cx="12192264" cy="1163844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11000"/>
                </a:schemeClr>
              </a:gs>
              <a:gs pos="100000">
                <a:srgbClr val="000000">
                  <a:alpha val="77000"/>
                </a:srgb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5282206"/>
            <a:ext cx="12191998" cy="158648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417604-CF2D-443C-BD8F-6DF6FD420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5" y="5635366"/>
            <a:ext cx="7091299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Quel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 type de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patte</a:t>
            </a:r>
            <a:r>
              <a:rPr lang="en-US" sz="4000" dirty="0">
                <a:solidFill>
                  <a:srgbClr val="FFFFFF"/>
                </a:solidFill>
              </a:rPr>
              <a:t>?</a:t>
            </a:r>
            <a:endParaRPr lang="en-US" sz="4000" kern="12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5282206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AB9218F-66AC-2DBE-9273-CB4D77E2E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1507" y="5669430"/>
            <a:ext cx="3291839" cy="8304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1700" kern="1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4" name="Espace réservé du contenu 3" descr="Une image contenant sol, plein air&#10;&#10;Le contenu généré par l’IA peut être incorrect.">
            <a:extLst>
              <a:ext uri="{FF2B5EF4-FFF2-40B4-BE49-F238E27FC236}">
                <a16:creationId xmlns:a16="http://schemas.microsoft.com/office/drawing/2014/main" id="{82B61E89-D21B-6A57-BBF5-B160B5A29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3448" r="11856" b="-3"/>
          <a:stretch/>
        </p:blipFill>
        <p:spPr>
          <a:xfrm>
            <a:off x="8128856" y="1"/>
            <a:ext cx="4063143" cy="529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2149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39345-1A9E-02FC-7B2D-6A028A8D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nageur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57E1E9-67F2-89FE-6688-D092E1FB5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517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fait par louisfelix</vt:lpstr>
      <vt:lpstr>Quel est le type de patte?</vt:lpstr>
      <vt:lpstr>nageur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27</cp:revision>
  <dcterms:created xsi:type="dcterms:W3CDTF">2025-01-21T15:12:34Z</dcterms:created>
  <dcterms:modified xsi:type="dcterms:W3CDTF">2025-01-21T15:25:25Z</dcterms:modified>
</cp:coreProperties>
</file>