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602A9A-70C1-F8FF-6B41-FC0A1FF03A06}" v="191" dt="2025-03-11T14:47:52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Conquête spatiale</a:t>
            </a:r>
            <a:br>
              <a:rPr lang="fr-FR" dirty="0"/>
            </a:br>
            <a:r>
              <a:rPr lang="fr-FR" dirty="0"/>
              <a:t>fait par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Louis-Félix Guay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2F3EA-383F-E960-3F6D-FFF466518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3549649" cy="1616203"/>
          </a:xfrm>
        </p:spPr>
        <p:txBody>
          <a:bodyPr anchor="b">
            <a:normAutofit/>
          </a:bodyPr>
          <a:lstStyle/>
          <a:p>
            <a:r>
              <a:rPr lang="fr-FR" sz="3200"/>
              <a:t>Qui ou quoi pathfinder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7A7F5E-AE51-74D3-0B19-D0AB0724B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346964" cy="34478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000"/>
              <a:t>Rover mars</a:t>
            </a:r>
          </a:p>
          <a:p>
            <a:endParaRPr lang="fr-FR" sz="2000"/>
          </a:p>
          <a:p>
            <a:endParaRPr lang="fr-FR" sz="2000"/>
          </a:p>
          <a:p>
            <a:endParaRPr lang="fr-FR" sz="2000"/>
          </a:p>
        </p:txBody>
      </p:sp>
      <p:pic>
        <p:nvPicPr>
          <p:cNvPr id="5" name="Image 4" descr="Une image contenant transport, sol, plein air&#10;&#10;Le contenu généré par l’IA peut être incorrect.">
            <a:extLst>
              <a:ext uri="{FF2B5EF4-FFF2-40B4-BE49-F238E27FC236}">
                <a16:creationId xmlns:a16="http://schemas.microsoft.com/office/drawing/2014/main" id="{56FC361F-6F1A-C29C-D77A-1D72DF67C1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44" r="3732" b="-1"/>
          <a:stretch/>
        </p:blipFill>
        <p:spPr>
          <a:xfrm>
            <a:off x="5089243" y="877413"/>
            <a:ext cx="6222628" cy="504309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102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34128D-11E0-BBFD-AE03-26F193319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Nationalité </a:t>
            </a:r>
            <a:br>
              <a:rPr lang="fr-FR" dirty="0"/>
            </a:br>
            <a:r>
              <a:rPr lang="fr-FR" dirty="0"/>
              <a:t> américaine </a:t>
            </a:r>
            <a:r>
              <a:rPr lang="fr-FR" dirty="0" err="1"/>
              <a:t>apartien</a:t>
            </a:r>
            <a:r>
              <a:rPr lang="fr-FR" dirty="0"/>
              <a:t> a la </a:t>
            </a:r>
            <a:r>
              <a:rPr lang="fr-FR" dirty="0" err="1"/>
              <a:t>nasa</a:t>
            </a:r>
            <a:r>
              <a:rPr lang="fr-FR" dirty="0"/>
              <a:t> fait par entreprise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20A51E-6DFF-4A90-4197-8ED7C257D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 descr="Une image contenant drapeau, Drapeau des États-Unis, Jour du drapeau (USA)&#10;&#10;Le contenu généré par l’IA peut être incorrect.">
            <a:extLst>
              <a:ext uri="{FF2B5EF4-FFF2-40B4-BE49-F238E27FC236}">
                <a16:creationId xmlns:a16="http://schemas.microsoft.com/office/drawing/2014/main" id="{CBE1350D-1FA2-362F-D6DC-A5D1C649C5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4834" y="1718184"/>
            <a:ext cx="8042334" cy="437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79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495750-0192-68B4-99AA-AD54B2134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Quand 1996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D63BC1-98F2-0F99-E371-11B1529B2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2741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Conquête spatiale fait par</vt:lpstr>
      <vt:lpstr>Qui ou quoi pathfinder</vt:lpstr>
      <vt:lpstr>Nationalité   américaine apartien a la nasa fait par entreprise</vt:lpstr>
      <vt:lpstr>Quand 1996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65</cp:revision>
  <dcterms:created xsi:type="dcterms:W3CDTF">2025-03-11T14:12:08Z</dcterms:created>
  <dcterms:modified xsi:type="dcterms:W3CDTF">2025-03-11T14:48:03Z</dcterms:modified>
</cp:coreProperties>
</file>