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3F2E6-86B0-BD77-C0DB-1C3698D12950}" v="138" dt="2025-03-11T14:26:39.826"/>
    <p1510:client id="{CD7B5B98-6860-2322-2F36-F7563C1E270F}" v="38" dt="2025-03-11T14:46:09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1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4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5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7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8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fr-FR" sz="5400">
                <a:solidFill>
                  <a:schemeClr val="bg1"/>
                </a:solidFill>
              </a:rPr>
              <a:t>Conquête spatial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Fait par: Arianne Guerra-Tanguay</a:t>
            </a:r>
          </a:p>
        </p:txBody>
      </p:sp>
      <p:sp>
        <p:nvSpPr>
          <p:cNvPr id="222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Hubble Turns 30: Story of a Problem Child">
            <a:extLst>
              <a:ext uri="{FF2B5EF4-FFF2-40B4-BE49-F238E27FC236}">
                <a16:creationId xmlns:a16="http://schemas.microsoft.com/office/drawing/2014/main" id="{6A19CACD-58F3-40C7-60B5-529C11A9F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1" t="9091" r="3178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A398DB-F7AD-34B0-9215-784A07A1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 Hubble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D51F6-9F2D-AA39-B009-E429CC53C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7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American nationalism - Wikipedia">
            <a:extLst>
              <a:ext uri="{FF2B5EF4-FFF2-40B4-BE49-F238E27FC236}">
                <a16:creationId xmlns:a16="http://schemas.microsoft.com/office/drawing/2014/main" id="{98852AE1-D083-63BC-9D4F-586935CF9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803" t="9091" r="184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7A5FFA-18F7-F69E-6A50-067D065F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Nationalité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3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Anniversaire : Hubble a 30 ans – Rêves d'Espace">
            <a:extLst>
              <a:ext uri="{FF2B5EF4-FFF2-40B4-BE49-F238E27FC236}">
                <a16:creationId xmlns:a16="http://schemas.microsoft.com/office/drawing/2014/main" id="{1C4495FC-C1E8-DF50-86CE-502754F7E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841" r="210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60646B-F019-1097-A7F0-CC336B20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err="1">
                <a:solidFill>
                  <a:schemeClr val="bg1"/>
                </a:solidFill>
              </a:rPr>
              <a:t>été</a:t>
            </a:r>
            <a:r>
              <a:rPr lang="en-US" dirty="0">
                <a:solidFill>
                  <a:schemeClr val="bg1"/>
                </a:solidFill>
              </a:rPr>
              <a:t> lancer le 24 </a:t>
            </a:r>
            <a:r>
              <a:rPr lang="en-US" err="1">
                <a:solidFill>
                  <a:schemeClr val="bg1"/>
                </a:solidFill>
              </a:rPr>
              <a:t>avril</a:t>
            </a:r>
            <a:r>
              <a:rPr lang="en-US" dirty="0">
                <a:solidFill>
                  <a:schemeClr val="bg1"/>
                </a:solidFill>
              </a:rPr>
              <a:t> 1990 par la </a:t>
            </a:r>
            <a:r>
              <a:rPr lang="en-US" err="1">
                <a:solidFill>
                  <a:schemeClr val="bg1"/>
                </a:solidFill>
              </a:rPr>
              <a:t>navette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spatiale</a:t>
            </a:r>
            <a:r>
              <a:rPr lang="en-US" dirty="0">
                <a:solidFill>
                  <a:schemeClr val="bg1"/>
                </a:solidFill>
              </a:rPr>
              <a:t> Discovery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987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Conquête spatial</vt:lpstr>
      <vt:lpstr> Hubble</vt:lpstr>
      <vt:lpstr>Nationalité</vt:lpstr>
      <vt:lpstr>A été lancer le 24 avril 1990 par la navette spatiale Discovery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61</cp:revision>
  <dcterms:created xsi:type="dcterms:W3CDTF">2025-03-11T14:14:23Z</dcterms:created>
  <dcterms:modified xsi:type="dcterms:W3CDTF">2025-03-11T14:49:46Z</dcterms:modified>
</cp:coreProperties>
</file>