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14F8DC-EAA2-34A1-676C-DC9524539CC1}" v="84" dt="2025-01-21T15:24:46.2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fait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2800" dirty="0"/>
              <a:t>Par Arianne Guerra-Tanguay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9C3DA18-7753-BEB4-BFCB-A1C4E1B8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Quel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 type de régime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alimentaire</a:t>
            </a:r>
            <a:r>
              <a:rPr lang="en-US" sz="3600" dirty="0">
                <a:solidFill>
                  <a:srgbClr val="FFFFFF"/>
                </a:solidFill>
              </a:rPr>
              <a:t>?</a:t>
            </a:r>
            <a:endParaRPr lang="en-US" sz="3600" kern="1200" dirty="0">
              <a:solidFill>
                <a:srgbClr val="FFFFFF"/>
              </a:solidFill>
              <a:latin typeface="+mj-lt"/>
            </a:endParaRPr>
          </a:p>
        </p:txBody>
      </p:sp>
      <p:pic>
        <p:nvPicPr>
          <p:cNvPr id="4" name="Espace réservé du contenu 3" descr="Reconnaitre les oiseaux : Apprenez à reconnaitre les oiseaux dans votre  jardin">
            <a:extLst>
              <a:ext uri="{FF2B5EF4-FFF2-40B4-BE49-F238E27FC236}">
                <a16:creationId xmlns:a16="http://schemas.microsoft.com/office/drawing/2014/main" id="{330D36E3-ED46-E6A8-3CEF-9E916075E6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3296" y="643466"/>
            <a:ext cx="5568739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26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7037F6-7FD0-F718-32FA-EE5595C6D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2313" y="5692"/>
            <a:ext cx="10314318" cy="1699373"/>
          </a:xfrm>
        </p:spPr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B0FF6F-5CB6-4EAB-6663-42436F14B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1785" y="3234606"/>
            <a:ext cx="7712015" cy="29423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6600" b="1" dirty="0"/>
              <a:t>Insectivore </a:t>
            </a:r>
          </a:p>
        </p:txBody>
      </p:sp>
    </p:spTree>
    <p:extLst>
      <p:ext uri="{BB962C8B-B14F-4D97-AF65-F5344CB8AC3E}">
        <p14:creationId xmlns:p14="http://schemas.microsoft.com/office/powerpoint/2010/main" val="12858139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fait </vt:lpstr>
      <vt:lpstr>Quel est le type de régime alimentaire?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45</cp:revision>
  <dcterms:created xsi:type="dcterms:W3CDTF">2025-01-21T15:12:12Z</dcterms:created>
  <dcterms:modified xsi:type="dcterms:W3CDTF">2025-01-21T15:24:58Z</dcterms:modified>
</cp:coreProperties>
</file>