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D0E7D7-46EF-15B3-C4EB-AE91FAD6F78F}" v="37" dt="2024-10-02T15:05:35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5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3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4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6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8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72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4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2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62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nfant avec des matériaux d’art">
            <a:extLst>
              <a:ext uri="{FF2B5EF4-FFF2-40B4-BE49-F238E27FC236}">
                <a16:creationId xmlns:a16="http://schemas.microsoft.com/office/drawing/2014/main" id="{8F859FA2-B6F9-FE50-8B52-7071C69231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884" r="-2" b="10718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1238442"/>
            <a:ext cx="3635926" cy="435575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4277" y="1475234"/>
            <a:ext cx="3214307" cy="2901694"/>
          </a:xfrm>
        </p:spPr>
        <p:txBody>
          <a:bodyPr anchor="b">
            <a:normAutofit/>
          </a:bodyPr>
          <a:lstStyle/>
          <a:p>
            <a:r>
              <a:rPr lang="fr-FR" sz="4400">
                <a:solidFill>
                  <a:schemeClr val="tx1"/>
                </a:solidFill>
              </a:rPr>
              <a:t>Fusée de Alexis Jacques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8610" y="4608576"/>
            <a:ext cx="3205640" cy="774186"/>
          </a:xfrm>
        </p:spPr>
        <p:txBody>
          <a:bodyPr anchor="t">
            <a:normAutofit/>
          </a:bodyPr>
          <a:lstStyle/>
          <a:p>
            <a:endParaRPr lang="fr-FR" sz="20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950" y="4508519"/>
            <a:ext cx="31089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!!footer rectangle">
            <a:extLst>
              <a:ext uri="{FF2B5EF4-FFF2-40B4-BE49-F238E27FC236}">
                <a16:creationId xmlns:a16="http://schemas.microsoft.com/office/drawing/2014/main" id="{E239D8CC-16F4-4B2B-80F0-203C56D0D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50FA6-1FC5-F8E9-3A0D-C2C677EC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D0BE60-877F-3D4E-2C93-0778309F4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CBA6BF-7B74-45B6-4C32-7ABB8C941631}"/>
              </a:ext>
            </a:extLst>
          </p:cNvPr>
          <p:cNvSpPr/>
          <p:nvPr/>
        </p:nvSpPr>
        <p:spPr>
          <a:xfrm>
            <a:off x="4599157" y="3200400"/>
            <a:ext cx="830692" cy="19613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F6A8CEBE-869B-2097-70E8-E1CBFA91198B}"/>
              </a:ext>
            </a:extLst>
          </p:cNvPr>
          <p:cNvSpPr/>
          <p:nvPr/>
        </p:nvSpPr>
        <p:spPr>
          <a:xfrm>
            <a:off x="4489888" y="227673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6C590901-14AC-F9F6-F060-171B3F129D61}"/>
              </a:ext>
            </a:extLst>
          </p:cNvPr>
          <p:cNvSpPr/>
          <p:nvPr/>
        </p:nvSpPr>
        <p:spPr>
          <a:xfrm>
            <a:off x="5434960" y="4689894"/>
            <a:ext cx="914400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C8B5BE79-350A-5C9A-EE02-6BFA8DAC5786}"/>
              </a:ext>
            </a:extLst>
          </p:cNvPr>
          <p:cNvSpPr/>
          <p:nvPr/>
        </p:nvSpPr>
        <p:spPr>
          <a:xfrm flipH="1">
            <a:off x="3593381" y="4692770"/>
            <a:ext cx="1012166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3622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413024"/>
      </a:dk2>
      <a:lt2>
        <a:srgbClr val="E8E4E2"/>
      </a:lt2>
      <a:accent1>
        <a:srgbClr val="23ADDE"/>
      </a:accent1>
      <a:accent2>
        <a:srgbClr val="14B59C"/>
      </a:accent2>
      <a:accent3>
        <a:srgbClr val="20B761"/>
      </a:accent3>
      <a:accent4>
        <a:srgbClr val="14BB16"/>
      </a:accent4>
      <a:accent5>
        <a:srgbClr val="5DB620"/>
      </a:accent5>
      <a:accent6>
        <a:srgbClr val="91AC13"/>
      </a:accent6>
      <a:hlink>
        <a:srgbClr val="479130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RetrospectVTI</vt:lpstr>
      <vt:lpstr>Fusée de Alexis Jacques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19</cp:revision>
  <dcterms:created xsi:type="dcterms:W3CDTF">2024-10-02T14:57:00Z</dcterms:created>
  <dcterms:modified xsi:type="dcterms:W3CDTF">2024-10-02T15:07:16Z</dcterms:modified>
</cp:coreProperties>
</file>