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14C4FB-E6E3-C42C-9957-211AFF1839CA}" v="91" dt="2025-01-21T15:23:41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Alexis Jacques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1F108D-1A97-4116-9C32-E0CD6F627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350BFC-0E79-2F75-E4E0-2C0DE069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35" y="854168"/>
            <a:ext cx="3527117" cy="2665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kern="1200" dirty="0">
                <a:latin typeface="+mj-lt"/>
                <a:ea typeface="+mj-ea"/>
                <a:cs typeface="+mj-cs"/>
              </a:rPr>
              <a:t>Quel </a:t>
            </a:r>
            <a:r>
              <a:rPr lang="en-US" sz="3200" dirty="0"/>
              <a:t>es</a:t>
            </a:r>
            <a:r>
              <a:rPr lang="en-US" sz="3200" kern="1200" dirty="0">
                <a:latin typeface="+mj-lt"/>
                <a:ea typeface="+mj-ea"/>
                <a:cs typeface="+mj-cs"/>
              </a:rPr>
              <a:t> le type de </a:t>
            </a:r>
            <a:r>
              <a:rPr lang="en-US" sz="3200" kern="1200" dirty="0" err="1">
                <a:latin typeface="+mj-lt"/>
                <a:ea typeface="+mj-ea"/>
                <a:cs typeface="+mj-cs"/>
              </a:rPr>
              <a:t>patte</a:t>
            </a:r>
            <a:r>
              <a:rPr lang="en-US" sz="3200" dirty="0"/>
              <a:t>?</a:t>
            </a:r>
            <a:endParaRPr lang="en-US" sz="3200" kern="1200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76E0C7-D588-440B-8F4A-876392DB7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436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DEA8D4-D640-4088-B589-8760DC702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0655" y="854168"/>
            <a:ext cx="7151345" cy="6088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Caractéristiques des rapaces et anatomie : becs, pattes ...">
            <a:extLst>
              <a:ext uri="{FF2B5EF4-FFF2-40B4-BE49-F238E27FC236}">
                <a16:creationId xmlns:a16="http://schemas.microsoft.com/office/drawing/2014/main" id="{095C3D7D-974D-539C-FE47-5693713EC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5027" y="940139"/>
            <a:ext cx="7086608" cy="507895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08A22B1-9011-459B-BCED-99F879F1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0655" y="6022991"/>
            <a:ext cx="7151345" cy="6088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4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95502-67E3-D12A-4172-274D71541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9600" dirty="0"/>
              <a:t>Carnivore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B64F9-8810-AA8A-7EFE-DCE5EE56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sz="9600" dirty="0"/>
          </a:p>
          <a:p>
            <a:pPr marL="0" indent="0">
              <a:buNone/>
            </a:pP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3507096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</vt:lpstr>
      <vt:lpstr>Quel es le type de patte?</vt:lpstr>
      <vt:lpstr>Carnivore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2012-07-30T22:21:58Z</dcterms:created>
  <dcterms:modified xsi:type="dcterms:W3CDTF">2025-01-21T15:26:24Z</dcterms:modified>
</cp:coreProperties>
</file>