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4706BC-E53E-2969-F167-C7FFE503FC4D}" v="75" dt="2025-02-04T15:38:53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plantule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8BECA-C6E7-F30E-AE33-9373A6F1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associe-t-on la </a:t>
            </a:r>
            <a:r>
              <a:rPr lang="fr-FR" dirty="0" err="1"/>
              <a:t>gemule</a:t>
            </a:r>
            <a:r>
              <a:rPr lang="fr-FR" dirty="0"/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C83952-9464-CB5F-9D33-2DD323432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/>
              <a:t>La feuille</a:t>
            </a:r>
          </a:p>
        </p:txBody>
      </p:sp>
    </p:spTree>
    <p:extLst>
      <p:ext uri="{BB962C8B-B14F-4D97-AF65-F5344CB8AC3E}">
        <p14:creationId xmlns:p14="http://schemas.microsoft.com/office/powerpoint/2010/main" val="227358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806EB-299D-22F6-96B5-B791387B5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3792E8-9C13-5388-1934-9EE26677D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associe-t-on le cotylédon?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F14E8C-442F-8F8B-6BC8-5D0C19451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/>
              <a:t>le réservoir d'énergie?</a:t>
            </a:r>
          </a:p>
        </p:txBody>
      </p:sp>
    </p:spTree>
    <p:extLst>
      <p:ext uri="{BB962C8B-B14F-4D97-AF65-F5344CB8AC3E}">
        <p14:creationId xmlns:p14="http://schemas.microsoft.com/office/powerpoint/2010/main" val="408134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EC8E2-5FCC-CA38-C1B4-76727DD8D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FDD9E-CC3A-C966-C011-012FFA8D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associe-t-on la tigelle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727C73-69DD-11CF-2C07-8FB4525A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/>
              <a:t>La tige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933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3051B-61A4-06A3-6E7D-A40A4DFB4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31E011-D578-CF1D-2F53-161C4EF33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associe-t-on la radicule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8C853-EB86-F7D5-4FE3-CD970B6C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/>
              <a:t>La racine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4912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plantule</vt:lpstr>
      <vt:lpstr>A quoi associe-t-on la gemule?</vt:lpstr>
      <vt:lpstr>A quoi associe-t-on le cotylédon?</vt:lpstr>
      <vt:lpstr>A quoi associe-t-on la tigelle</vt:lpstr>
      <vt:lpstr>A quoi associe-t-on la radicule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22</cp:revision>
  <dcterms:created xsi:type="dcterms:W3CDTF">2025-02-04T15:28:54Z</dcterms:created>
  <dcterms:modified xsi:type="dcterms:W3CDTF">2025-02-04T15:38:54Z</dcterms:modified>
</cp:coreProperties>
</file>