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B26FD6-1EFA-BE01-164A-847E29D2E5D1}" v="194" dt="2026-04-21T16:23:39.8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328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84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‹N°›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2170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159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‹N°›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3550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74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5/19/2026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31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5/19/2026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435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5/19/2026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356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560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538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‹N°›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146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76" r:id="rId6"/>
    <p:sldLayoutId id="2147483672" r:id="rId7"/>
    <p:sldLayoutId id="2147483673" r:id="rId8"/>
    <p:sldLayoutId id="2147483674" r:id="rId9"/>
    <p:sldLayoutId id="2147483675" r:id="rId10"/>
    <p:sldLayoutId id="2147483677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ible avec divers anneaux de précision">
            <a:extLst>
              <a:ext uri="{FF2B5EF4-FFF2-40B4-BE49-F238E27FC236}">
                <a16:creationId xmlns:a16="http://schemas.microsoft.com/office/drawing/2014/main" id="{39029459-A9E3-B581-3A8A-B056B20ED75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092" t="6852" r="-7" b="16419"/>
          <a:stretch>
            <a:fillRect/>
          </a:stretch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122AB34F-E75C-451A-8410-05B6C249E9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648484" y="0"/>
            <a:ext cx="8543515" cy="6858000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58000">
                <a:srgbClr val="000000">
                  <a:alpha val="55000"/>
                </a:srgbClr>
              </a:gs>
              <a:gs pos="93000">
                <a:srgbClr val="000000">
                  <a:alpha val="64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638061" y="914400"/>
            <a:ext cx="4892948" cy="3427867"/>
          </a:xfrm>
        </p:spPr>
        <p:txBody>
          <a:bodyPr anchor="t">
            <a:normAutofit/>
          </a:bodyPr>
          <a:lstStyle/>
          <a:p>
            <a:pPr algn="r"/>
            <a:r>
              <a:rPr lang="fr-FR">
                <a:solidFill>
                  <a:srgbClr val="FFFFFF"/>
                </a:solidFill>
              </a:rPr>
              <a:t>Cible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589835" y="5253051"/>
            <a:ext cx="4941173" cy="812923"/>
          </a:xfrm>
        </p:spPr>
        <p:txBody>
          <a:bodyPr anchor="t">
            <a:normAutofit/>
          </a:bodyPr>
          <a:lstStyle/>
          <a:p>
            <a:pPr algn="r"/>
            <a:r>
              <a:rPr lang="fr-FR" dirty="0">
                <a:solidFill>
                  <a:srgbClr val="FFFFFF"/>
                </a:solidFill>
              </a:rPr>
              <a:t>Par </a:t>
            </a:r>
            <a:r>
              <a:rPr lang="fr-FR" dirty="0" err="1">
                <a:solidFill>
                  <a:srgbClr val="FFFFFF"/>
                </a:solidFill>
              </a:rPr>
              <a:t>ANtoine</a:t>
            </a:r>
            <a:r>
              <a:rPr lang="fr-FR" dirty="0">
                <a:solidFill>
                  <a:srgbClr val="FFFFFF"/>
                </a:solidFill>
              </a:rPr>
              <a:t> </a:t>
            </a:r>
            <a:r>
              <a:rPr lang="fr-FR" dirty="0" err="1">
                <a:solidFill>
                  <a:srgbClr val="FFFFFF"/>
                </a:solidFill>
              </a:rPr>
              <a:t>labbé</a:t>
            </a:r>
            <a:endParaRPr lang="fr-FR">
              <a:solidFill>
                <a:srgbClr val="FFFFFF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7CC2FE6-3AD0-4131-B4BC-1F4D65E25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438375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40890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48562A-3278-C8EA-0317-19BB23D98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Pour changer les fonds d'</a:t>
            </a:r>
            <a:r>
              <a:rPr lang="fr-FR" dirty="0" err="1"/>
              <a:t>écrants</a:t>
            </a:r>
          </a:p>
        </p:txBody>
      </p:sp>
      <p:pic>
        <p:nvPicPr>
          <p:cNvPr id="4" name="Image 3" descr="Une image contenant texte, capture d’écran, Police, logo&#10;&#10;Le contenu généré par l’IA peut être incorrect.">
            <a:extLst>
              <a:ext uri="{FF2B5EF4-FFF2-40B4-BE49-F238E27FC236}">
                <a16:creationId xmlns:a16="http://schemas.microsoft.com/office/drawing/2014/main" id="{72F3D0EB-4E9A-5445-4CD3-B197998DE3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21007" y="3428839"/>
            <a:ext cx="2609850" cy="3409950"/>
          </a:xfrm>
          <a:prstGeom prst="rect">
            <a:avLst/>
          </a:prstGeom>
        </p:spPr>
      </p:pic>
      <p:pic>
        <p:nvPicPr>
          <p:cNvPr id="5" name="Image 4" descr="Une image contenant texte, capture d’écran, Police, Bleu électrique&#10;&#10;Le contenu généré par l’IA peut être incorrect.">
            <a:extLst>
              <a:ext uri="{FF2B5EF4-FFF2-40B4-BE49-F238E27FC236}">
                <a16:creationId xmlns:a16="http://schemas.microsoft.com/office/drawing/2014/main" id="{7510467C-8C27-532D-6CE5-62755AFD89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377" y="4160568"/>
            <a:ext cx="3629025" cy="2695575"/>
          </a:xfrm>
          <a:prstGeom prst="rect">
            <a:avLst/>
          </a:prstGeom>
        </p:spPr>
      </p:pic>
      <p:pic>
        <p:nvPicPr>
          <p:cNvPr id="6" name="Image 5" descr="Une image contenant logo, symbole, Graphique, Police&#10;&#10;Le contenu généré par l’IA peut être incorrect.">
            <a:extLst>
              <a:ext uri="{FF2B5EF4-FFF2-40B4-BE49-F238E27FC236}">
                <a16:creationId xmlns:a16="http://schemas.microsoft.com/office/drawing/2014/main" id="{ADBDE9E4-2852-B795-6CBA-5D8813CBCF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26738" y="2337580"/>
            <a:ext cx="1952625" cy="94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807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30889C-BD07-A8E4-733B-A533A38F4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Pour changer le pointeur de souris</a:t>
            </a:r>
          </a:p>
        </p:txBody>
      </p:sp>
      <p:pic>
        <p:nvPicPr>
          <p:cNvPr id="4" name="Image 3" descr="Une image contenant symbole, cercle&#10;&#10;Le contenu généré par l’IA peut être incorrect.">
            <a:extLst>
              <a:ext uri="{FF2B5EF4-FFF2-40B4-BE49-F238E27FC236}">
                <a16:creationId xmlns:a16="http://schemas.microsoft.com/office/drawing/2014/main" id="{7F45DD53-5CC9-D8E0-7F82-7CED0E0120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0689" y="3972571"/>
            <a:ext cx="1502689" cy="1547570"/>
          </a:xfrm>
          <a:prstGeom prst="rect">
            <a:avLst/>
          </a:prstGeom>
        </p:spPr>
      </p:pic>
      <p:pic>
        <p:nvPicPr>
          <p:cNvPr id="5" name="Image 4" descr="Une image contenant texte, capture d’écran, Police, logo&#10;&#10;Le contenu généré par l’IA peut être incorrect.">
            <a:extLst>
              <a:ext uri="{FF2B5EF4-FFF2-40B4-BE49-F238E27FC236}">
                <a16:creationId xmlns:a16="http://schemas.microsoft.com/office/drawing/2014/main" id="{F05E1B36-1889-62EE-7088-687C98C872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48049" y="2803256"/>
            <a:ext cx="2943225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016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FD1D2CD-954D-4C4D-B505-05EAD159B2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randview Display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E02DD19-5199-3D5A-CB1D-46726CA48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117" y="952500"/>
            <a:ext cx="4124557" cy="3524250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sz="4100" b="1" kern="1200" dirty="0">
                <a:latin typeface="+mj-lt"/>
                <a:ea typeface="+mj-ea"/>
                <a:cs typeface="+mj-cs"/>
              </a:rPr>
              <a:t>Pour </a:t>
            </a:r>
            <a:r>
              <a:rPr lang="en-US" sz="4100" b="1" kern="1200" dirty="0" err="1">
                <a:latin typeface="+mj-lt"/>
                <a:ea typeface="+mj-ea"/>
                <a:cs typeface="+mj-cs"/>
              </a:rPr>
              <a:t>que</a:t>
            </a:r>
            <a:r>
              <a:rPr lang="en-US" sz="4100" b="1" kern="1200" dirty="0">
                <a:latin typeface="+mj-lt"/>
                <a:ea typeface="+mj-ea"/>
                <a:cs typeface="+mj-cs"/>
              </a:rPr>
              <a:t> le score </a:t>
            </a:r>
            <a:r>
              <a:rPr lang="en-US" sz="4100" b="1" kern="1200" dirty="0" err="1">
                <a:latin typeface="+mj-lt"/>
                <a:ea typeface="+mj-ea"/>
                <a:cs typeface="+mj-cs"/>
              </a:rPr>
              <a:t>augmente</a:t>
            </a:r>
            <a:r>
              <a:rPr lang="en-US" sz="4100" b="1" kern="1200" dirty="0">
                <a:latin typeface="+mj-lt"/>
                <a:ea typeface="+mj-ea"/>
                <a:cs typeface="+mj-cs"/>
              </a:rPr>
              <a:t>, </a:t>
            </a:r>
            <a:r>
              <a:rPr lang="en-US" sz="4100" dirty="0"/>
              <a:t>la </a:t>
            </a:r>
            <a:r>
              <a:rPr lang="en-US" sz="4100" dirty="0" err="1"/>
              <a:t>vitesse</a:t>
            </a:r>
            <a:r>
              <a:rPr lang="en-US" sz="4100" dirty="0"/>
              <a:t> </a:t>
            </a:r>
            <a:r>
              <a:rPr lang="en-US" sz="4100" dirty="0" err="1"/>
              <a:t>augmente</a:t>
            </a:r>
            <a:r>
              <a:rPr lang="en-US" sz="4100" dirty="0"/>
              <a:t>, les</a:t>
            </a:r>
            <a:r>
              <a:rPr lang="en-US" sz="4100" b="1" kern="1200" dirty="0">
                <a:latin typeface="+mj-lt"/>
                <a:ea typeface="+mj-ea"/>
                <a:cs typeface="+mj-cs"/>
              </a:rPr>
              <a:t> pommes se </a:t>
            </a:r>
            <a:r>
              <a:rPr lang="en-US" sz="4100" b="1" kern="1200" dirty="0" err="1">
                <a:latin typeface="+mj-lt"/>
                <a:ea typeface="+mj-ea"/>
                <a:cs typeface="+mj-cs"/>
              </a:rPr>
              <a:t>déplace</a:t>
            </a:r>
            <a:r>
              <a:rPr lang="en-US" sz="4100" b="1" kern="1200" dirty="0">
                <a:latin typeface="+mj-lt"/>
                <a:ea typeface="+mj-ea"/>
                <a:cs typeface="+mj-cs"/>
              </a:rPr>
              <a:t>, se montre et se cache 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2D508B3-A66C-833E-D929-8DC2116356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92088" y="4882722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 3" descr="Une image contenant texte, capture d’écran, Police, conception&#10;&#10;Le contenu généré par l’IA peut être incorrect.">
            <a:extLst>
              <a:ext uri="{FF2B5EF4-FFF2-40B4-BE49-F238E27FC236}">
                <a16:creationId xmlns:a16="http://schemas.microsoft.com/office/drawing/2014/main" id="{3F52A153-B5AF-2790-3D66-23226AAF1B4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3" r="500"/>
          <a:stretch>
            <a:fillRect/>
          </a:stretch>
        </p:blipFill>
        <p:spPr>
          <a:xfrm>
            <a:off x="4490357" y="10"/>
            <a:ext cx="7707151" cy="6858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10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199FC1-7B5F-4BD6-1CE3-8258CAD80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079" y="-5346"/>
            <a:ext cx="10890929" cy="1097280"/>
          </a:xfrm>
        </p:spPr>
        <p:txBody>
          <a:bodyPr>
            <a:normAutofit fontScale="90000"/>
          </a:bodyPr>
          <a:lstStyle/>
          <a:p>
            <a:r>
              <a:rPr lang="fr-FR" dirty="0"/>
              <a:t>Pour que les bombes se montre et explose quand elles sont </a:t>
            </a:r>
            <a:r>
              <a:rPr lang="fr-FR" dirty="0" err="1"/>
              <a:t>clicker</a:t>
            </a:r>
          </a:p>
        </p:txBody>
      </p:sp>
      <p:pic>
        <p:nvPicPr>
          <p:cNvPr id="4" name="Image 3" descr="Une image contenant texte, capture d’écran, logo&#10;&#10;Le contenu généré par l’IA peut être incorrect.">
            <a:extLst>
              <a:ext uri="{FF2B5EF4-FFF2-40B4-BE49-F238E27FC236}">
                <a16:creationId xmlns:a16="http://schemas.microsoft.com/office/drawing/2014/main" id="{7EC70A51-A3AE-6A18-6B6F-ACCC907244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13" y="1507123"/>
            <a:ext cx="7973594" cy="5354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772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9FECD0-C5C3-B3AC-B1F3-21538A6F6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Pour que </a:t>
            </a:r>
            <a:r>
              <a:rPr lang="fr-FR" dirty="0" err="1"/>
              <a:t>game</a:t>
            </a:r>
            <a:r>
              <a:rPr lang="fr-FR" dirty="0"/>
              <a:t> over se montre</a:t>
            </a:r>
          </a:p>
        </p:txBody>
      </p:sp>
      <p:pic>
        <p:nvPicPr>
          <p:cNvPr id="4" name="Image 3" descr="Une image contenant texte, Police, capture d’écran, Bleu électrique&#10;&#10;Le contenu généré par l’IA peut être incorrect.">
            <a:extLst>
              <a:ext uri="{FF2B5EF4-FFF2-40B4-BE49-F238E27FC236}">
                <a16:creationId xmlns:a16="http://schemas.microsoft.com/office/drawing/2014/main" id="{9111A2E3-9ED0-550A-A1DE-8E547D3067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685" y="4366137"/>
            <a:ext cx="10888304" cy="2488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0467067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DashVTI</vt:lpstr>
      <vt:lpstr>Cible</vt:lpstr>
      <vt:lpstr>Pour changer les fonds d'écrants</vt:lpstr>
      <vt:lpstr>Pour changer le pointeur de souris</vt:lpstr>
      <vt:lpstr>Pour que le score augmente, la vitesse augmente, les pommes se déplace, se montre et se cache </vt:lpstr>
      <vt:lpstr>Pour que les bombes se montre et explose quand elles sont clicker</vt:lpstr>
      <vt:lpstr>Pour que game over se montre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70</cp:revision>
  <dcterms:created xsi:type="dcterms:W3CDTF">2026-04-21T16:06:44Z</dcterms:created>
  <dcterms:modified xsi:type="dcterms:W3CDTF">2026-05-19T13:39:45Z</dcterms:modified>
</cp:coreProperties>
</file>