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3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B9FF003-5D30-1519-B0CA-2E06C43389AD}" v="32" dt="2026-04-20T13:05:04.382"/>
    <p1510:client id="{D8FDE318-7551-D259-8E1E-000FCBF83C75}" v="13" dt="2026-04-20T13:20:03.54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DE6C8-AB1D-4204-BC9C-3366B0BF04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4088" y="889820"/>
            <a:ext cx="9989574" cy="3598606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7B9009-EE50-4EE5-B6EB-CD6EC83D3F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4088" y="4488426"/>
            <a:ext cx="6991776" cy="1302774"/>
          </a:xfrm>
        </p:spPr>
        <p:txBody>
          <a:bodyPr anchor="b"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C8667E-058A-436F-B8EA-5B3A99D43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1EADE-8E88-4C7C-8AC5-FB148DE4940E}" type="datetime1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680305-1AD7-482D-BFFD-6CDB83AB3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762A1-52E9-402D-B65E-DF193E44C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818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359C1-C098-4BF4-A55D-782F4E606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43C7E-1E8B-4D38-9B81-1AA2A8978E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A70B00-53AE-4D3F-91BE-A8D789ED9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C8B9C-477D-492A-96AD-1FC2CC997A73}" type="datetime1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647FC7-8124-4F70-A849-B6BCC5189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7CEBE4-50DC-47DB-B699-CCC024336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2828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418279-D3B8-4C6A-AB74-9DE3777712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42322" y="997974"/>
            <a:ext cx="2349043" cy="49849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8F733C-9309-4197-BACA-207CDC8935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8927" y="997973"/>
            <a:ext cx="8473395" cy="49849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ACD4D0-5BE6-412D-B08B-5DFFD5935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3AED5-E26D-4E29-B1B3-7847B6779594}" type="datetime1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021651-B786-4A39-A10F-F5231D0A2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504D2D-9379-40DE-9F45-3004BE54F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162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87CA6-BFD9-4CB1-8892-F6B062E82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CDA8C3-9C0C-4E52-9A62-E4DB159E6B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C3EC35-E02F-41FF-9232-F90692A90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6794-849E-4626-908B-D15793550EFB}" type="datetime1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D13D38-5DF1-443B-8A12-71E834FDC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5E644A-4A37-4757-9809-5B035E287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483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6578B-CD85-4BF1-A729-E8E8079B5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383" y="1709738"/>
            <a:ext cx="10632067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8448C1-C13F-4826-8347-EEB00A6643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5383" y="4589463"/>
            <a:ext cx="10632067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06546A-957F-4C4D-9744-1177AD258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B64E7-5594-42A3-ADBF-E95A7ACEAD64}" type="datetime1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DB149C-CC63-4E3A-A83D-EF637EB51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B94775-7982-41EC-B584-D51224D38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072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E4BD8-507D-48E4-A624-F16A741C3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0691265" cy="130759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A07E4-3A39-457C-A059-7DFB6039D9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04088" y="2221992"/>
            <a:ext cx="5212080" cy="37398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141E17-47CE-4A78-B0FA-0E9786DA67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1344" y="2221992"/>
            <a:ext cx="5212080" cy="37398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F02C13-D3ED-4044-9716-F29D79A18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62B0B-D248-4FFB-8695-AD7FA4B1284A}" type="datetime1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334AD-FB29-4355-B5CF-85E61B4F3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5AA154-790C-4774-9C21-8C543E733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363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7DD35-7673-4F88-86B0-634883B5E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7" y="929147"/>
            <a:ext cx="10689336" cy="79845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C820D7-3E0B-47C6-A583-C4C839C5AF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4088" y="1756538"/>
            <a:ext cx="5212080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839A7B-97D5-400F-B802-A0FF28FE9F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4088" y="2442702"/>
            <a:ext cx="5212080" cy="3519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E0ECA2-DBF1-4681-9DFA-93AFD1B371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81344" y="1756538"/>
            <a:ext cx="5212080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0EBBBB-517F-4ED7-9E51-CF0F7590B4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81344" y="2442702"/>
            <a:ext cx="5212080" cy="3519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511B5C7-1E37-478F-B4B0-C7202FFE4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78EFB-9159-4510-B73F-4F0409ADE937}" type="datetime1">
              <a:rPr lang="en-US" smtClean="0"/>
              <a:t>4/20/2026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53F7EF-507C-4CB3-86C5-8B34FFFC1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E3DEA6-E4EB-4C2A-8B4F-55EC965B6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571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32964-A933-4B98-A141-A4B316DAF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684C9D-23DA-42B0-9DD3-7592F72E8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9412-2452-4BED-A324-9D8C115361AD}" type="datetime1">
              <a:rPr lang="en-US" smtClean="0"/>
              <a:t>4/20/2026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F8F05-876F-49D8-AE30-5BB2A91EC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3D20DA-9260-4577-BB51-789570A24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269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2C1F24-E0A1-45A7-8EF5-92CD97993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18F62-D251-40E8-A23C-F4CFE9FEAB41}" type="datetime1">
              <a:rPr lang="en-US" smtClean="0"/>
              <a:t>4/20/2026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021C19-210E-46B0-9036-5D8AECC92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880FEF-487E-44DF-8615-DF2210419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055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568EE-74C8-43A6-90BC-2DDD965CF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1069848"/>
            <a:ext cx="4093599" cy="131673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1C35AC-CAE3-48CF-A3E4-A075C9FDD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069848"/>
            <a:ext cx="6172200" cy="47912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9D03EA-5FAD-4609-A2B8-624E426847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4088" y="2551176"/>
            <a:ext cx="4093599" cy="331927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58D2EA-2191-4216-B64D-067BDFE12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76144-149E-4874-93A5-554A0357CF82}" type="datetime1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042128-DAB4-481C-BEE6-3523E8E88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50E382-C500-4A4C-A7C6-43860383A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040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FE98B-EACF-4251-A8AF-0D9EDD17C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1066800"/>
            <a:ext cx="4103431" cy="131752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05F473-761A-4002-AF70-9FF878D013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066800"/>
            <a:ext cx="6172200" cy="47942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0C2E6A-F834-4540-BB00-E13CB45DC3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4088" y="2552700"/>
            <a:ext cx="4103431" cy="33162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C38EAB-AD63-415C-B263-BA1D8FBE3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A65D8-0540-4835-AE5C-25D29DBA01BE}" type="datetime1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2E5541-B6DE-45E8-BCFE-0DFC4F574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B78D45-289B-46AF-8CB9-E6150BEA1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0466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A362AC-B59F-4AC7-B279-57DDD5336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0691265" cy="130759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6042DB-75BD-4EC1-B6D9-8A72EF940C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0635" y="2221992"/>
            <a:ext cx="10691265" cy="3739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DD1378-7C96-4079-B44C-3D86B46575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69448" y="6356350"/>
            <a:ext cx="25495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fld id="{E31BA835-12AC-4E8F-955A-EA3F4DE2791F}" type="datetime1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9B6B78-577F-43F5-BAEE-BF72484C98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04088" y="6356350"/>
            <a:ext cx="45397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CC75B8-AF8F-4D8A-9B3D-D1951A64BA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19012" y="6356350"/>
            <a:ext cx="6723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</a:defRPr>
            </a:lvl1pPr>
          </a:lstStyle>
          <a:p>
            <a:fld id="{87E7843D-FF13-4365-9478-9625B70A2705}" type="slidenum">
              <a:rPr lang="en-US" smtClean="0"/>
              <a:t>‹N°›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64F9B95-9045-48D2-B9F3-2927E98F54AA}"/>
              </a:ext>
            </a:extLst>
          </p:cNvPr>
          <p:cNvCxnSpPr>
            <a:cxnSpLocks/>
          </p:cNvCxnSpPr>
          <p:nvPr/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85AA86F-6A4D-4BCB-A045-D992CDC2959B}"/>
              </a:ext>
            </a:extLst>
          </p:cNvPr>
          <p:cNvCxnSpPr>
            <a:cxnSpLocks/>
          </p:cNvCxnSpPr>
          <p:nvPr/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6756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76" r:id="rId6"/>
    <p:sldLayoutId id="2147483672" r:id="rId7"/>
    <p:sldLayoutId id="2147483673" r:id="rId8"/>
    <p:sldLayoutId id="2147483674" r:id="rId9"/>
    <p:sldLayoutId id="2147483675" r:id="rId10"/>
    <p:sldLayoutId id="2147483677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 cap="all" spc="3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5CB65D0-496F-4797-A015-C85839E35D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abyrinthe">
            <a:extLst>
              <a:ext uri="{FF2B5EF4-FFF2-40B4-BE49-F238E27FC236}">
                <a16:creationId xmlns:a16="http://schemas.microsoft.com/office/drawing/2014/main" id="{A44E5121-67A3-AAEC-59E6-049EFC05EF5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5605" r="-2" b="-2"/>
          <a:stretch>
            <a:fillRect/>
          </a:stretch>
        </p:blipFill>
        <p:spPr>
          <a:xfrm>
            <a:off x="1" y="10"/>
            <a:ext cx="12192000" cy="6857989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95D2C779-8883-4E5F-A170-0F464918C1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307" y="990598"/>
            <a:ext cx="12188952" cy="4745182"/>
          </a:xfrm>
          <a:prstGeom prst="rect">
            <a:avLst/>
          </a:prstGeom>
          <a:gradFill>
            <a:gsLst>
              <a:gs pos="35000">
                <a:srgbClr val="000000">
                  <a:alpha val="41000"/>
                </a:srgbClr>
              </a:gs>
              <a:gs pos="0">
                <a:srgbClr val="000000">
                  <a:alpha val="0"/>
                </a:srgbClr>
              </a:gs>
              <a:gs pos="47744">
                <a:srgbClr val="000000">
                  <a:alpha val="51000"/>
                </a:srgbClr>
              </a:gs>
              <a:gs pos="70000">
                <a:srgbClr val="000000">
                  <a:alpha val="37000"/>
                </a:srgbClr>
              </a:gs>
              <a:gs pos="100000">
                <a:srgbClr val="000000">
                  <a:alpha val="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833541" y="990599"/>
            <a:ext cx="5619054" cy="4849091"/>
          </a:xfrm>
        </p:spPr>
        <p:txBody>
          <a:bodyPr anchor="ctr">
            <a:normAutofit/>
          </a:bodyPr>
          <a:lstStyle/>
          <a:p>
            <a:pPr algn="r"/>
            <a:r>
              <a:rPr lang="fr-FR">
                <a:solidFill>
                  <a:srgbClr val="FFFFFF"/>
                </a:solidFill>
              </a:rPr>
              <a:t>Le labyrinthe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712865" y="1447799"/>
            <a:ext cx="2368905" cy="4076699"/>
          </a:xfrm>
        </p:spPr>
        <p:txBody>
          <a:bodyPr anchor="ctr">
            <a:normAutofit/>
          </a:bodyPr>
          <a:lstStyle/>
          <a:p>
            <a:r>
              <a:rPr lang="fr-FR">
                <a:solidFill>
                  <a:srgbClr val="FFFFFF"/>
                </a:solidFill>
              </a:rPr>
              <a:t>Par Antoine </a:t>
            </a:r>
            <a:r>
              <a:rPr lang="fr-FR" err="1">
                <a:solidFill>
                  <a:srgbClr val="FFFFFF"/>
                </a:solidFill>
              </a:rPr>
              <a:t>Labbé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D96A694-258D-4418-A83C-B9BA72FD44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115300" y="1780927"/>
            <a:ext cx="0" cy="3390901"/>
          </a:xfrm>
          <a:prstGeom prst="line">
            <a:avLst/>
          </a:prstGeom>
          <a:ln w="44450">
            <a:solidFill>
              <a:srgbClr val="FFFFFF"/>
            </a:solidFill>
          </a:ln>
          <a:effectLst>
            <a:outerShdw blurRad="50800" dist="38100" dir="2700000" sx="88000" sy="88000" algn="tl" rotWithShape="0">
              <a:prstClr val="black">
                <a:alpha val="26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40890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26FD450-4C94-9D55-484A-8C8F5BAB06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70838" y="656095"/>
            <a:ext cx="1934726" cy="5556709"/>
          </a:xfrm>
        </p:spPr>
        <p:txBody>
          <a:bodyPr>
            <a:normAutofit/>
          </a:bodyPr>
          <a:lstStyle/>
          <a:p>
            <a:r>
              <a:rPr lang="fr-FR" sz="2400"/>
              <a:t>Pour déplacer le point</a:t>
            </a:r>
          </a:p>
        </p:txBody>
      </p:sp>
      <p:pic>
        <p:nvPicPr>
          <p:cNvPr id="4" name="Espace réservé du contenu 3" descr="Une image contenant texte, capture d’écran, conception&#10;&#10;Le contenu généré par l’IA peut être incorrect.">
            <a:extLst>
              <a:ext uri="{FF2B5EF4-FFF2-40B4-BE49-F238E27FC236}">
                <a16:creationId xmlns:a16="http://schemas.microsoft.com/office/drawing/2014/main" id="{F0E5FD64-DB4B-D473-27BB-118F7035C0B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23380" t="9245" r="7606" b="2075"/>
          <a:stretch>
            <a:fillRect/>
          </a:stretch>
        </p:blipFill>
        <p:spPr>
          <a:xfrm>
            <a:off x="-622" y="567"/>
            <a:ext cx="3542305" cy="6838730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5C41469F-D84E-D706-E50E-A2C9540DD5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38537" y="-3552"/>
            <a:ext cx="3397196" cy="6852188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DA843AA6-8DA1-28B8-B894-BA2588C89513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14802" t="87" r="807" b="-66"/>
          <a:stretch>
            <a:fillRect/>
          </a:stretch>
        </p:blipFill>
        <p:spPr>
          <a:xfrm>
            <a:off x="6929160" y="11283"/>
            <a:ext cx="3347867" cy="6845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2854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86ADDD5-4F31-FE0E-4207-85EDBDFBD6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10571" y="938981"/>
            <a:ext cx="3022105" cy="2487463"/>
          </a:xfrm>
        </p:spPr>
        <p:txBody>
          <a:bodyPr/>
          <a:lstStyle/>
          <a:p>
            <a:r>
              <a:rPr lang="fr-FR"/>
              <a:t>Pour que ça marque </a:t>
            </a:r>
            <a:r>
              <a:rPr lang="fr-FR" err="1"/>
              <a:t>win</a:t>
            </a:r>
            <a:r>
              <a:rPr lang="fr-FR"/>
              <a:t>!!</a:t>
            </a:r>
          </a:p>
        </p:txBody>
      </p:sp>
      <p:pic>
        <p:nvPicPr>
          <p:cNvPr id="4" name="Image 3" descr="Une image contenant texte, capture d’écran, Police, jaune&#10;&#10;Le contenu généré par l’IA peut être incorrect.">
            <a:extLst>
              <a:ext uri="{FF2B5EF4-FFF2-40B4-BE49-F238E27FC236}">
                <a16:creationId xmlns:a16="http://schemas.microsoft.com/office/drawing/2014/main" id="{D7A8C092-8C05-34EB-65E2-E3E75FD8DA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5" y="4456"/>
            <a:ext cx="4124939" cy="3383218"/>
          </a:xfrm>
          <a:prstGeom prst="rect">
            <a:avLst/>
          </a:prstGeom>
        </p:spPr>
      </p:pic>
      <p:pic>
        <p:nvPicPr>
          <p:cNvPr id="5" name="Image 4" descr="Une image contenant symbole, Police, logo, conception&#10;&#10;Le contenu généré par l’IA peut être incorrect.">
            <a:extLst>
              <a:ext uri="{FF2B5EF4-FFF2-40B4-BE49-F238E27FC236}">
                <a16:creationId xmlns:a16="http://schemas.microsoft.com/office/drawing/2014/main" id="{F50305A1-F18E-A80D-B96C-A51428497A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720" y="3432542"/>
            <a:ext cx="3190260" cy="3447743"/>
          </a:xfrm>
          <a:prstGeom prst="rect">
            <a:avLst/>
          </a:prstGeom>
        </p:spPr>
      </p:pic>
      <p:pic>
        <p:nvPicPr>
          <p:cNvPr id="6" name="Image 5" descr="Une image contenant texte, capture d’écran, Police, logo&#10;&#10;Le contenu généré par l’IA peut être incorrect.">
            <a:extLst>
              <a:ext uri="{FF2B5EF4-FFF2-40B4-BE49-F238E27FC236}">
                <a16:creationId xmlns:a16="http://schemas.microsoft.com/office/drawing/2014/main" id="{5C2F2B6A-BDF6-9B0A-F122-B5AC6027024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993" y="9848"/>
            <a:ext cx="3514725" cy="3067050"/>
          </a:xfrm>
          <a:prstGeom prst="rect">
            <a:avLst/>
          </a:prstGeom>
        </p:spPr>
      </p:pic>
      <p:pic>
        <p:nvPicPr>
          <p:cNvPr id="7" name="Image 6" descr="Une image contenant Police, Graphique, symbole, rouge&#10;&#10;Le contenu généré par l’IA peut être incorrect.">
            <a:extLst>
              <a:ext uri="{FF2B5EF4-FFF2-40B4-BE49-F238E27FC236}">
                <a16:creationId xmlns:a16="http://schemas.microsoft.com/office/drawing/2014/main" id="{BD5687FC-C0EF-40B5-4ACE-9F908B7ABB5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43503" y="3431179"/>
            <a:ext cx="4352925" cy="1209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41867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660C5B-1088-93AF-09C4-9EE6EE38B5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18770" y="4827722"/>
            <a:ext cx="4995638" cy="1307592"/>
          </a:xfrm>
        </p:spPr>
        <p:txBody>
          <a:bodyPr>
            <a:normAutofit fontScale="90000"/>
          </a:bodyPr>
          <a:lstStyle/>
          <a:p>
            <a:r>
              <a:rPr lang="fr-FR"/>
              <a:t>Pour que </a:t>
            </a:r>
            <a:r>
              <a:rPr lang="fr-FR" err="1"/>
              <a:t>game</a:t>
            </a:r>
            <a:r>
              <a:rPr lang="fr-FR"/>
              <a:t> over se montre</a:t>
            </a:r>
          </a:p>
        </p:txBody>
      </p:sp>
      <p:pic>
        <p:nvPicPr>
          <p:cNvPr id="4" name="Espace réservé du contenu 3" descr="Une image contenant texte, capture d’écran, Police, logo&#10;&#10;Le contenu généré par l’IA peut être incorrect.">
            <a:extLst>
              <a:ext uri="{FF2B5EF4-FFF2-40B4-BE49-F238E27FC236}">
                <a16:creationId xmlns:a16="http://schemas.microsoft.com/office/drawing/2014/main" id="{71701024-C4A1-43B9-7437-303F5430ABC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53" y="568"/>
            <a:ext cx="6120181" cy="6865387"/>
          </a:xfrm>
          <a:prstGeom prst="rect">
            <a:avLst/>
          </a:prstGeom>
        </p:spPr>
      </p:pic>
      <p:pic>
        <p:nvPicPr>
          <p:cNvPr id="5" name="Image 4" descr="Une image contenant Police, Graphique, conception&#10;&#10;Le contenu généré par l’IA peut être incorrect.">
            <a:extLst>
              <a:ext uri="{FF2B5EF4-FFF2-40B4-BE49-F238E27FC236}">
                <a16:creationId xmlns:a16="http://schemas.microsoft.com/office/drawing/2014/main" id="{3973D044-7781-EF0B-1622-AA96418683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29805" y="2870"/>
            <a:ext cx="4981575" cy="1438275"/>
          </a:xfrm>
          <a:prstGeom prst="rect">
            <a:avLst/>
          </a:prstGeom>
        </p:spPr>
      </p:pic>
      <p:pic>
        <p:nvPicPr>
          <p:cNvPr id="6" name="Espace réservé du contenu 3" descr="Une image contenant texte, capture d’écran, conception&#10;&#10;Le contenu généré par l’IA peut être incorrect.">
            <a:extLst>
              <a:ext uri="{FF2B5EF4-FFF2-40B4-BE49-F238E27FC236}">
                <a16:creationId xmlns:a16="http://schemas.microsoft.com/office/drawing/2014/main" id="{09BE49C3-BF44-35F5-3333-AFFDECA20100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23232" t="77517" r="7576" b="1739"/>
          <a:stretch>
            <a:fillRect/>
          </a:stretch>
        </p:blipFill>
        <p:spPr>
          <a:xfrm>
            <a:off x="6134124" y="1447075"/>
            <a:ext cx="3551441" cy="1599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28525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5732919-284B-08DD-B4E2-5680A99AD4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9861" y="4957916"/>
            <a:ext cx="4608181" cy="1294677"/>
          </a:xfrm>
        </p:spPr>
        <p:txBody>
          <a:bodyPr>
            <a:normAutofit fontScale="90000"/>
          </a:bodyPr>
          <a:lstStyle/>
          <a:p>
            <a:r>
              <a:rPr lang="fr-FR"/>
              <a:t>Pour changer le fond d'</a:t>
            </a:r>
            <a:r>
              <a:rPr lang="fr-FR" err="1"/>
              <a:t>écrant</a:t>
            </a:r>
          </a:p>
        </p:txBody>
      </p:sp>
      <p:pic>
        <p:nvPicPr>
          <p:cNvPr id="3" name="Image 2" descr="Une image contenant texte, capture d’écran, Police, logo&#10;&#10;Le contenu généré par l’IA peut être incorrect.">
            <a:extLst>
              <a:ext uri="{FF2B5EF4-FFF2-40B4-BE49-F238E27FC236}">
                <a16:creationId xmlns:a16="http://schemas.microsoft.com/office/drawing/2014/main" id="{88021744-797E-FFBE-BDB9-933D74DA6F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170" y="-3342"/>
            <a:ext cx="3638550" cy="2667000"/>
          </a:xfrm>
          <a:prstGeom prst="rect">
            <a:avLst/>
          </a:prstGeom>
        </p:spPr>
      </p:pic>
      <p:pic>
        <p:nvPicPr>
          <p:cNvPr id="4" name="Image 3" descr="Une image contenant motif, Symétrie, Rectangle, conception&#10;&#10;Le contenu généré par l’IA peut être incorrect.">
            <a:extLst>
              <a:ext uri="{FF2B5EF4-FFF2-40B4-BE49-F238E27FC236}">
                <a16:creationId xmlns:a16="http://schemas.microsoft.com/office/drawing/2014/main" id="{DFEF4C50-950C-3DE0-6347-49585B090C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7004" y="-18243"/>
            <a:ext cx="5880637" cy="4634316"/>
          </a:xfrm>
          <a:prstGeom prst="rect">
            <a:avLst/>
          </a:prstGeom>
        </p:spPr>
      </p:pic>
      <p:pic>
        <p:nvPicPr>
          <p:cNvPr id="5" name="Image 4" descr="Une image contenant texte, Police, capture d’écran, logo&#10;&#10;Le contenu généré par l’IA peut être incorrect.">
            <a:extLst>
              <a:ext uri="{FF2B5EF4-FFF2-40B4-BE49-F238E27FC236}">
                <a16:creationId xmlns:a16="http://schemas.microsoft.com/office/drawing/2014/main" id="{07E8A88B-2485-573D-0E86-28B9B5EA4FF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43" y="3057041"/>
            <a:ext cx="5311399" cy="3804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6378833"/>
      </p:ext>
    </p:extLst>
  </p:cSld>
  <p:clrMapOvr>
    <a:masterClrMapping/>
  </p:clrMapOvr>
</p:sld>
</file>

<file path=ppt/theme/theme1.xml><?xml version="1.0" encoding="utf-8"?>
<a:theme xmlns:a="http://schemas.openxmlformats.org/drawingml/2006/main" name="ChronicleVTI">
  <a:themeElements>
    <a:clrScheme name="Chronicle">
      <a:dk1>
        <a:srgbClr val="000000"/>
      </a:dk1>
      <a:lt1>
        <a:srgbClr val="FFFFFF"/>
      </a:lt1>
      <a:dk2>
        <a:srgbClr val="1C1C32"/>
      </a:dk2>
      <a:lt2>
        <a:srgbClr val="F8F4F1"/>
      </a:lt2>
      <a:accent1>
        <a:srgbClr val="734B67"/>
      </a:accent1>
      <a:accent2>
        <a:srgbClr val="959EBB"/>
      </a:accent2>
      <a:accent3>
        <a:srgbClr val="596781"/>
      </a:accent3>
      <a:accent4>
        <a:srgbClr val="7F6E8C"/>
      </a:accent4>
      <a:accent5>
        <a:srgbClr val="DB9A8F"/>
      </a:accent5>
      <a:accent6>
        <a:srgbClr val="C29AB1"/>
      </a:accent6>
      <a:hlink>
        <a:srgbClr val="778BA2"/>
      </a:hlink>
      <a:folHlink>
        <a:srgbClr val="A27C99"/>
      </a:folHlink>
    </a:clrScheme>
    <a:fontScheme name="Univers Calisto">
      <a:majorFont>
        <a:latin typeface="Univers Condensed"/>
        <a:ea typeface=""/>
        <a:cs typeface=""/>
      </a:majorFont>
      <a:minorFont>
        <a:latin typeface="Calisto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 w="12700" cap="flat" cmpd="sng" algn="ctr">
          <a:noFill/>
          <a:prstDash val="solid"/>
          <a:miter lim="800000"/>
        </a:ln>
        <a:effectLst/>
        <a:extLst>
          <a:ext uri="{91240B29-F687-4F45-9708-019B960494DF}">
            <a14:hiddenLine xmlns:a14="http://schemas.microsoft.com/office/drawing/2010/main" w="12700" cap="flat" cmpd="sng" algn="ctr">
              <a:solidFill>
                <a:schemeClr val="accent1">
                  <a:shade val="50000"/>
                </a:schemeClr>
              </a:solidFill>
              <a:prstDash val="solid"/>
              <a:miter lim="800000"/>
            </a14:hiddenLine>
          </a:ext>
        </a:extLst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hronicleVTI" id="{508E4D90-5116-4BF0-876B-3F422DD1F65F}" vid="{AA21DC3D-92A8-43A4-8358-ED428371CD5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Grand écran</PresentationFormat>
  <Slides>5</Slides>
  <Notes>0</Notes>
  <HiddenSlides>0</HiddenSlide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ChronicleVTI</vt:lpstr>
      <vt:lpstr>Le labyrinthe</vt:lpstr>
      <vt:lpstr>Pour déplacer le point</vt:lpstr>
      <vt:lpstr>Pour que ça marque win!!</vt:lpstr>
      <vt:lpstr>Pour que game over se montre</vt:lpstr>
      <vt:lpstr>Pour changer le fond d'écrant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revision>11</cp:revision>
  <dcterms:created xsi:type="dcterms:W3CDTF">2026-04-08T15:52:07Z</dcterms:created>
  <dcterms:modified xsi:type="dcterms:W3CDTF">2026-04-20T13:21:12Z</dcterms:modified>
</cp:coreProperties>
</file>