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16951C-7FB6-F380-C354-33E1EADAB17E}" v="44" dt="2024-10-03T13:53:59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vion en avion avec stylets">
            <a:extLst>
              <a:ext uri="{FF2B5EF4-FFF2-40B4-BE49-F238E27FC236}">
                <a16:creationId xmlns:a16="http://schemas.microsoft.com/office/drawing/2014/main" id="{51EE5F92-5D7A-9D30-CB6B-346ED762774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15491" r="-2" b="174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Fusée de Antoine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AD90AA-85F0-BEB3-BC09-C9EE595E7408}"/>
              </a:ext>
            </a:extLst>
          </p:cNvPr>
          <p:cNvSpPr/>
          <p:nvPr/>
        </p:nvSpPr>
        <p:spPr>
          <a:xfrm>
            <a:off x="5647790" y="3126618"/>
            <a:ext cx="829733" cy="2269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26E00FC3-4F28-7507-F3E4-8A2F441934BA}"/>
              </a:ext>
            </a:extLst>
          </p:cNvPr>
          <p:cNvSpPr/>
          <p:nvPr/>
        </p:nvSpPr>
        <p:spPr>
          <a:xfrm>
            <a:off x="5511801" y="2313818"/>
            <a:ext cx="1151466" cy="812800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4FEDDB66-CB83-7816-00BA-FD1AA502A569}"/>
              </a:ext>
            </a:extLst>
          </p:cNvPr>
          <p:cNvSpPr/>
          <p:nvPr/>
        </p:nvSpPr>
        <p:spPr>
          <a:xfrm>
            <a:off x="6489782" y="4828579"/>
            <a:ext cx="729729" cy="990439"/>
          </a:xfrm>
          <a:prstGeom prst="rt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03DDC6DB-335D-259E-C119-26DE695D0E33}"/>
              </a:ext>
            </a:extLst>
          </p:cNvPr>
          <p:cNvSpPr/>
          <p:nvPr/>
        </p:nvSpPr>
        <p:spPr>
          <a:xfrm flipH="1">
            <a:off x="5043099" y="4837204"/>
            <a:ext cx="621741" cy="982133"/>
          </a:xfrm>
          <a:prstGeom prst="rt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71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Fusée de Antoine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alabbe04 Antoine</cp:lastModifiedBy>
  <cp:revision>33</cp:revision>
  <dcterms:created xsi:type="dcterms:W3CDTF">2024-10-03T13:47:51Z</dcterms:created>
  <dcterms:modified xsi:type="dcterms:W3CDTF">2024-10-15T19:11:06Z</dcterms:modified>
</cp:coreProperties>
</file>