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EB24E-89DB-B64E-C63C-C9DE1FB48C32}" v="116" dt="2025-03-11T14:43:17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Conquête</a:t>
            </a:r>
            <a:r>
              <a:rPr lang="en-US" dirty="0"/>
              <a:t> </a:t>
            </a:r>
            <a:r>
              <a:rPr lang="en-US" dirty="0" err="1"/>
              <a:t>spatiale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Antoine Labbé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AAC470-5E35-6701-E3E0-459483F7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leonov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D12A86-67FC-A571-7110-26AE66FC2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 err="1">
                <a:solidFill>
                  <a:srgbClr val="000000"/>
                </a:solidFill>
                <a:latin typeface="Aptos"/>
              </a:rPr>
              <a:t>Alexeï</a:t>
            </a:r>
            <a:r>
              <a:rPr lang="en-US" sz="2200" dirty="0">
                <a:solidFill>
                  <a:srgbClr val="000000"/>
                </a:solidFill>
                <a:latin typeface="Aptos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ptos"/>
              </a:rPr>
              <a:t>Arkhipovitch</a:t>
            </a:r>
            <a:r>
              <a:rPr lang="en-US" sz="2200" dirty="0">
                <a:solidFill>
                  <a:srgbClr val="000000"/>
                </a:solidFill>
                <a:latin typeface="Aptos"/>
              </a:rPr>
              <a:t> Leonov </a:t>
            </a:r>
          </a:p>
        </p:txBody>
      </p:sp>
      <p:pic>
        <p:nvPicPr>
          <p:cNvPr id="4" name="Content Placeholder 3" descr="Cosmonaut Alexei Leonov, who was first to walk in space, dies at 85 |  collectSPACE">
            <a:extLst>
              <a:ext uri="{FF2B5EF4-FFF2-40B4-BE49-F238E27FC236}">
                <a16:creationId xmlns:a16="http://schemas.microsoft.com/office/drawing/2014/main" id="{44D14BE0-8687-C2A3-2564-CDAB9267C2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222" r="24989" b="-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6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Drapeau de la Russie — Wikipédia">
            <a:extLst>
              <a:ext uri="{FF2B5EF4-FFF2-40B4-BE49-F238E27FC236}">
                <a16:creationId xmlns:a16="http://schemas.microsoft.com/office/drawing/2014/main" id="{EFB77968-A8EF-1442-295B-C3CD2D1D9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55" y="4830"/>
            <a:ext cx="10185753" cy="6851649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79E3ABD9-3569-81D4-245B-76E0C3BAB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5423" y="2764014"/>
            <a:ext cx="3022601" cy="1325563"/>
          </a:xfrm>
        </p:spPr>
        <p:txBody>
          <a:bodyPr>
            <a:noAutofit/>
          </a:bodyPr>
          <a:lstStyle/>
          <a:p>
            <a:r>
              <a:rPr lang="en-US" sz="9600" dirty="0"/>
              <a:t>russe</a:t>
            </a:r>
          </a:p>
        </p:txBody>
      </p:sp>
    </p:spTree>
    <p:extLst>
      <p:ext uri="{BB962C8B-B14F-4D97-AF65-F5344CB8AC3E}">
        <p14:creationId xmlns:p14="http://schemas.microsoft.com/office/powerpoint/2010/main" val="30560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C6FC42E6-6C25-4922-95D2-B97B1E12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95F874-A8A5-4A14-8CFC-828968DE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754" y="0"/>
            <a:ext cx="473178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74EFF3-1AAF-F803-6F46-295A7D608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16" y="871442"/>
            <a:ext cx="2924843" cy="3172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dirty="0">
                <a:solidFill>
                  <a:srgbClr val="595959"/>
                </a:solidFill>
              </a:rPr>
              <a:t>Il a </a:t>
            </a:r>
            <a:r>
              <a:rPr lang="en-US" sz="2800" dirty="0" err="1">
                <a:solidFill>
                  <a:srgbClr val="595959"/>
                </a:solidFill>
              </a:rPr>
              <a:t>vécu</a:t>
            </a:r>
            <a:r>
              <a:rPr lang="en-US" sz="2800" dirty="0">
                <a:solidFill>
                  <a:srgbClr val="595959"/>
                </a:solidFill>
              </a:rPr>
              <a:t> de1934</a:t>
            </a:r>
            <a:r>
              <a:rPr lang="en-US" sz="2800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 à 2019</a:t>
            </a:r>
          </a:p>
        </p:txBody>
      </p:sp>
      <p:pic>
        <p:nvPicPr>
          <p:cNvPr id="4" name="Content Placeholder 3" descr="Détail de la combinaison Berkut.">
            <a:extLst>
              <a:ext uri="{FF2B5EF4-FFF2-40B4-BE49-F238E27FC236}">
                <a16:creationId xmlns:a16="http://schemas.microsoft.com/office/drawing/2014/main" id="{99B9E29B-420C-9617-7BA3-9EA2C9BA1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344" b="23656"/>
          <a:stretch/>
        </p:blipFill>
        <p:spPr>
          <a:xfrm>
            <a:off x="5597622" y="1121937"/>
            <a:ext cx="6106987" cy="34351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D747FA-3E09-EBE4-C450-07562AC963BF}"/>
              </a:ext>
            </a:extLst>
          </p:cNvPr>
          <p:cNvSpPr txBox="1"/>
          <p:nvPr/>
        </p:nvSpPr>
        <p:spPr>
          <a:xfrm>
            <a:off x="5602111" y="4557889"/>
            <a:ext cx="21843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ptos"/>
              </a:rPr>
              <a:t>19 mars 1965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0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Conquête spatiale</vt:lpstr>
      <vt:lpstr>leonov</vt:lpstr>
      <vt:lpstr>russe</vt:lpstr>
      <vt:lpstr>Il a vécu de1934 à 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65</cp:revision>
  <dcterms:created xsi:type="dcterms:W3CDTF">2025-03-11T14:12:10Z</dcterms:created>
  <dcterms:modified xsi:type="dcterms:W3CDTF">2025-03-11T14:51:35Z</dcterms:modified>
</cp:coreProperties>
</file>