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78DA96-345F-CBD1-CF93-59C36BFFCAD8}" v="534" dt="2026-02-05T19:13:43.9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A67E988-5919-57BB-C7DE-D3EAD38A3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70" y="6209925"/>
            <a:ext cx="11155680" cy="45719"/>
          </a:xfrm>
          <a:custGeom>
            <a:avLst/>
            <a:gdLst>
              <a:gd name="connsiteX0" fmla="*/ 0 w 8715708"/>
              <a:gd name="connsiteY0" fmla="*/ 0 h 45719"/>
              <a:gd name="connsiteX1" fmla="*/ 3694525 w 8715708"/>
              <a:gd name="connsiteY1" fmla="*/ 0 h 45719"/>
              <a:gd name="connsiteX2" fmla="*/ 5021183 w 8715708"/>
              <a:gd name="connsiteY2" fmla="*/ 0 h 45719"/>
              <a:gd name="connsiteX3" fmla="*/ 8715708 w 8715708"/>
              <a:gd name="connsiteY3" fmla="*/ 0 h 45719"/>
              <a:gd name="connsiteX4" fmla="*/ 8715708 w 8715708"/>
              <a:gd name="connsiteY4" fmla="*/ 45719 h 45719"/>
              <a:gd name="connsiteX5" fmla="*/ 5021183 w 8715708"/>
              <a:gd name="connsiteY5" fmla="*/ 45719 h 45719"/>
              <a:gd name="connsiteX6" fmla="*/ 3694525 w 8715708"/>
              <a:gd name="connsiteY6" fmla="*/ 45719 h 45719"/>
              <a:gd name="connsiteX7" fmla="*/ 0 w 8715708"/>
              <a:gd name="connsiteY7" fmla="*/ 45719 h 4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715708" h="45719">
                <a:moveTo>
                  <a:pt x="0" y="0"/>
                </a:moveTo>
                <a:lnTo>
                  <a:pt x="3694525" y="0"/>
                </a:lnTo>
                <a:lnTo>
                  <a:pt x="5021183" y="0"/>
                </a:lnTo>
                <a:lnTo>
                  <a:pt x="8715708" y="0"/>
                </a:lnTo>
                <a:lnTo>
                  <a:pt x="8715708" y="45719"/>
                </a:lnTo>
                <a:lnTo>
                  <a:pt x="5021183" y="45719"/>
                </a:lnTo>
                <a:lnTo>
                  <a:pt x="3694525" y="45719"/>
                </a:lnTo>
                <a:lnTo>
                  <a:pt x="0" y="457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2327B2-BA4B-2C04-0751-5CB63D4AA4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1208" y="978408"/>
            <a:ext cx="11155680" cy="3429000"/>
          </a:xfrm>
        </p:spPr>
        <p:txBody>
          <a:bodyPr anchor="t">
            <a:normAutofit/>
          </a:bodyPr>
          <a:lstStyle>
            <a:lvl1pPr algn="l"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201176-DC7A-4C3D-3D8F-352526DA7B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1208" y="4480560"/>
            <a:ext cx="7104888" cy="1399032"/>
          </a:xfrm>
        </p:spPr>
        <p:txBody>
          <a:bodyPr anchor="b">
            <a:normAutofit/>
          </a:bodyPr>
          <a:lstStyle>
            <a:lvl1pPr marL="0" indent="0" algn="l">
              <a:buNone/>
              <a:defRPr sz="22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DC221-9A2E-7459-102F-C3CFB27CC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20671-6F7D-3A03-EEC1-661A87F96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453D3A-E0F9-8386-2A6C-96671FBB1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771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36771-E72D-FAD8-771E-3E196DD2E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5BB827-257D-60D9-792F-E695900429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E5D2E7-C856-F78A-E88C-375474982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DAB289-9591-51C9-9E3C-B6F2ACC6A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E037C-790D-7442-8E43-D2740B395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390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635151-A38B-3766-6A32-FF1DF7687D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659368" y="978408"/>
            <a:ext cx="2551176" cy="536752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D132D1-640C-FB9A-AD6F-D84573834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21208" y="978408"/>
            <a:ext cx="8010144" cy="536752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55F80A-4BA7-8ED8-9A62-B92194272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E38113-D55A-A1A0-D1FE-53C95860F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919DDB-F89D-4B2D-21A2-82AF1D102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2572D8-D485-1DB1-34B1-C35C61C89940}"/>
              </a:ext>
            </a:extLst>
          </p:cNvPr>
          <p:cNvSpPr/>
          <p:nvPr/>
        </p:nvSpPr>
        <p:spPr>
          <a:xfrm rot="5400000">
            <a:off x="8936623" y="3585018"/>
            <a:ext cx="532573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324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26D03-149A-DAB3-4B2A-E9B74F2E2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1E73D-41A7-9934-0990-9208B9523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BB2A3F-E719-673C-5D56-F663712D0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E594A-52F5-D85E-343C-ADFEE3C72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D5C9C-B2E2-FC26-E459-9E880EF97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136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9D51F-B2D5-2804-4F7C-C99850FBD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4288536"/>
          </a:xfrm>
        </p:spPr>
        <p:txBody>
          <a:bodyPr anchor="t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FE5516-03B6-C488-EB4A-68AE681ED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5266944"/>
            <a:ext cx="5020056" cy="1088136"/>
          </a:xfrm>
        </p:spPr>
        <p:txBody>
          <a:bodyPr anchor="b">
            <a:normAutofit/>
          </a:bodyPr>
          <a:lstStyle>
            <a:lvl1pPr marL="0" indent="0">
              <a:buNone/>
              <a:defRPr sz="2200" i="1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CB4D7-49A7-D050-70B9-11A1E2D44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A913F-AD00-C1EE-B01A-8590671C0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4FC386-B2AF-6FAD-D053-E22D48CD7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1E1B67-3BFF-F04B-52F4-7E724FB3B24D}"/>
              </a:ext>
            </a:extLst>
          </p:cNvPr>
          <p:cNvSpPr/>
          <p:nvPr/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935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E3B21-CF4D-1B01-0F4E-D32C1B218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39FF2-6858-B514-B695-58442557D0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1208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A30130-974D-B91D-5B93-EC52AABDB5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19672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BED99-6FD7-9C6B-1152-A6E42715B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253AAC-5967-2565-A715-82D3505AB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51313-69FB-E016-3CC1-62CA476ED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08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3DF9D-B849-CE37-97E4-AD37F8806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64824" cy="121615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D4C626-4008-960A-E601-6AA9F4BB8D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6E8D6C-AC07-ED6B-2EA8-9C40A5AEA7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1208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2617E-C6D9-246B-E7B7-8159DF17C0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19672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BC2094-7EBC-02C5-5AB5-233E63080A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19672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010BD2-59B4-FD2E-3C5E-C83AE6003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2B35C4-A654-7759-BDA0-94D9D1A21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5F4347-2EC0-CA6E-2637-8048456D7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08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4716D-52F2-C7FB-83B1-2DA1AD375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F4A371-AC27-6A28-32E6-74A28371B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55941A-A24E-885D-E894-0326F4C40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D5E5B4-971F-FF6A-1B07-A5C853705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875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9F431F-E6DC-4137-3092-A30A0A362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AC814B-67B4-C70F-FA51-6205D5E2C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EAA9C9-D895-DD20-1089-EA75EA428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173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50562-884C-9053-70C1-3B72A0B45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8F509-68F0-39D5-1A8B-CE246715A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9672" y="987424"/>
            <a:ext cx="5166360" cy="535838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58E37C-27CE-3A84-FC74-BDCCD8A9A3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A95F79-E23E-11D2-40BF-66ED34019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7F7FC-06F3-3D89-5D1A-4EC4B1D73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54ACD5-6E0B-5713-DC9A-41E9D62AB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914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B2D45-7CDB-D38C-2AAE-273F79767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BF0855-1744-56E4-B115-3A3C5EA783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19672" y="987424"/>
            <a:ext cx="5166360" cy="5358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5E8A1D-28AE-4A19-BD96-401D4822A5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327DDB-CE95-4C89-DFC5-7DDBFC24E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2C835-F3B5-943C-FFC4-D5BA9666A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709891-6E3C-ADED-01DD-15FCED37A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412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1A28D7-6581-4956-AAE3-9104804DF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55680" cy="14630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CFCCA4-57A4-08A1-FC45-D2BBA66FA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578608"/>
            <a:ext cx="11155680" cy="37673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AA0F4-2442-8D45-3C3D-1B8F55C868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1208" y="64190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E80C50CD-E178-4744-9B35-B2F624D6C5E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3785E-FB42-1D54-92AC-D0A61A8FAB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21208" y="10058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C9CF34-1274-DB45-4809-90E5D244A9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57432" y="6419088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48CC95F-0247-41B6-91CF-DC97C76A7088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774A975B-A886-5202-0489-6965514A0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643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1" r:id="rId6"/>
    <p:sldLayoutId id="2147483697" r:id="rId7"/>
    <p:sldLayoutId id="2147483698" r:id="rId8"/>
    <p:sldLayoutId id="2147483699" r:id="rId9"/>
    <p:sldLayoutId id="2147483700" r:id="rId10"/>
    <p:sldLayoutId id="2147483702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33E93247-6229-44AB-A550-739E971E6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pic>
        <p:nvPicPr>
          <p:cNvPr id="19" name="Picture 3" descr="Tableau périodique des éléments">
            <a:extLst>
              <a:ext uri="{FF2B5EF4-FFF2-40B4-BE49-F238E27FC236}">
                <a16:creationId xmlns:a16="http://schemas.microsoft.com/office/drawing/2014/main" id="{CD33A5E5-5211-C019-1927-E00E6831491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1499" r="-2" b="962"/>
          <a:stretch>
            <a:fillRect/>
          </a:stretch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AAB476BF-4EE2-5243-CABB-6CC72C39BF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507179" y="173181"/>
            <a:ext cx="6858002" cy="651164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6000">
                <a:schemeClr val="bg1">
                  <a:alpha val="30000"/>
                </a:schemeClr>
              </a:gs>
              <a:gs pos="26000">
                <a:schemeClr val="bg1">
                  <a:alpha val="17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05648" y="978409"/>
            <a:ext cx="11397661" cy="3750154"/>
          </a:xfrm>
        </p:spPr>
        <p:txBody>
          <a:bodyPr anchor="t">
            <a:noAutofit/>
          </a:bodyPr>
          <a:lstStyle/>
          <a:p>
            <a:r>
              <a:rPr lang="fr-FR" sz="8000" dirty="0"/>
              <a:t>Tableau périodique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047590" y="4297817"/>
            <a:ext cx="4488812" cy="115045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sz="3200" b="1" dirty="0"/>
              <a:t>Fait par Antoine </a:t>
            </a:r>
            <a:r>
              <a:rPr lang="fr-FR" sz="3200" b="1" err="1"/>
              <a:t>Labbé</a:t>
            </a:r>
            <a:endParaRPr lang="fr-FR" sz="3200" b="1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0D28EA4-6F96-F7C6-1D07-5BA5C27387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6781" y="508090"/>
            <a:ext cx="449275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DFF93C5-0576-D227-80A7-4CFBA8791A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10119" y="6209925"/>
            <a:ext cx="4492754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40890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e 43">
            <a:extLst>
              <a:ext uri="{FF2B5EF4-FFF2-40B4-BE49-F238E27FC236}">
                <a16:creationId xmlns:a16="http://schemas.microsoft.com/office/drawing/2014/main" id="{533E100D-A005-E296-CA9C-6A11A6F3B592}"/>
              </a:ext>
            </a:extLst>
          </p:cNvPr>
          <p:cNvGrpSpPr/>
          <p:nvPr/>
        </p:nvGrpSpPr>
        <p:grpSpPr>
          <a:xfrm>
            <a:off x="1071112" y="1032294"/>
            <a:ext cx="9777467" cy="5366493"/>
            <a:chOff x="596659" y="874143"/>
            <a:chExt cx="7189543" cy="5107701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EE2508C6-3843-0EA1-BD50-5465ED5A7C6C}"/>
                </a:ext>
              </a:extLst>
            </p:cNvPr>
            <p:cNvSpPr/>
            <p:nvPr/>
          </p:nvSpPr>
          <p:spPr>
            <a:xfrm>
              <a:off x="1387415" y="3821502"/>
              <a:ext cx="777240" cy="108204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b="1" dirty="0">
                  <a:solidFill>
                    <a:schemeClr val="tx1"/>
                  </a:solidFill>
                </a:rPr>
                <a:t>12     24</a:t>
              </a:r>
            </a:p>
            <a:p>
              <a:pPr algn="ctr"/>
              <a:r>
                <a:rPr lang="fr-FR" sz="4000" b="1" dirty="0">
                  <a:solidFill>
                    <a:schemeClr val="tx1"/>
                  </a:solidFill>
                  <a:latin typeface="Calibri"/>
                  <a:ea typeface="Calibri"/>
                  <a:cs typeface="Calibri"/>
                </a:rPr>
                <a:t>Mg</a:t>
              </a: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C329BE0-7FD6-A0FE-2053-7FEC4EC3A524}"/>
                </a:ext>
              </a:extLst>
            </p:cNvPr>
            <p:cNvSpPr/>
            <p:nvPr/>
          </p:nvSpPr>
          <p:spPr>
            <a:xfrm>
              <a:off x="1387414" y="2743200"/>
              <a:ext cx="777240" cy="108204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fr-FR" b="1" dirty="0">
                  <a:solidFill>
                    <a:schemeClr val="tx1"/>
                  </a:solidFill>
                </a:rPr>
                <a:t>4          9</a:t>
              </a:r>
            </a:p>
            <a:p>
              <a:pPr algn="ctr"/>
              <a:r>
                <a:rPr lang="fr-FR" sz="4000" b="1" dirty="0">
                  <a:solidFill>
                    <a:schemeClr val="tx1"/>
                  </a:solidFill>
                </a:rPr>
                <a:t>Be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B47FD618-7276-B36E-54D0-BA5B964B1AC4}"/>
                </a:ext>
              </a:extLst>
            </p:cNvPr>
            <p:cNvSpPr/>
            <p:nvPr/>
          </p:nvSpPr>
          <p:spPr>
            <a:xfrm>
              <a:off x="596660" y="4899804"/>
              <a:ext cx="777240" cy="108204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fr-FR" b="1" dirty="0">
                  <a:solidFill>
                    <a:schemeClr val="tx1"/>
                  </a:solidFill>
                </a:rPr>
                <a:t>19      39</a:t>
              </a:r>
            </a:p>
            <a:p>
              <a:pPr algn="ctr"/>
              <a:r>
                <a:rPr lang="fr-FR" sz="4000" b="1" dirty="0">
                  <a:solidFill>
                    <a:schemeClr val="tx1"/>
                  </a:solidFill>
                </a:rPr>
                <a:t>K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A3C9071-1946-D8BC-0C86-D2AD38DFB933}"/>
                </a:ext>
              </a:extLst>
            </p:cNvPr>
            <p:cNvSpPr/>
            <p:nvPr/>
          </p:nvSpPr>
          <p:spPr>
            <a:xfrm>
              <a:off x="596659" y="3821502"/>
              <a:ext cx="777240" cy="108204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fr-FR" b="1" dirty="0">
                  <a:solidFill>
                    <a:schemeClr val="tx1"/>
                  </a:solidFill>
                </a:rPr>
                <a:t>11      23</a:t>
              </a:r>
            </a:p>
            <a:p>
              <a:pPr algn="ctr"/>
              <a:r>
                <a:rPr lang="fr-FR" sz="4000" b="1" dirty="0">
                  <a:solidFill>
                    <a:schemeClr val="tx1"/>
                  </a:solidFill>
                </a:rPr>
                <a:t>Na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1E1D865E-789D-7995-D695-DF17176655FD}"/>
                </a:ext>
              </a:extLst>
            </p:cNvPr>
            <p:cNvSpPr/>
            <p:nvPr/>
          </p:nvSpPr>
          <p:spPr>
            <a:xfrm>
              <a:off x="596660" y="2743200"/>
              <a:ext cx="777240" cy="108204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fr-FR" b="1" dirty="0">
                  <a:solidFill>
                    <a:schemeClr val="tx1"/>
                  </a:solidFill>
                </a:rPr>
                <a:t>3          7</a:t>
              </a:r>
            </a:p>
            <a:p>
              <a:pPr algn="ctr"/>
              <a:r>
                <a:rPr lang="fr-FR" sz="4000" b="1" dirty="0">
                  <a:solidFill>
                    <a:schemeClr val="tx1"/>
                  </a:solidFill>
                </a:rPr>
                <a:t>Li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367E298-A615-2A49-6156-0F16DABABE73}"/>
                </a:ext>
              </a:extLst>
            </p:cNvPr>
            <p:cNvSpPr/>
            <p:nvPr/>
          </p:nvSpPr>
          <p:spPr>
            <a:xfrm>
              <a:off x="1387415" y="4899804"/>
              <a:ext cx="777240" cy="108204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fr-FR" b="1" dirty="0">
                  <a:solidFill>
                    <a:schemeClr val="tx1"/>
                  </a:solidFill>
                </a:rPr>
                <a:t>20      40</a:t>
              </a:r>
              <a:endParaRPr lang="fr-FR" dirty="0">
                <a:solidFill>
                  <a:schemeClr val="tx1"/>
                </a:solidFill>
              </a:endParaRPr>
            </a:p>
            <a:p>
              <a:pPr algn="ctr"/>
              <a:r>
                <a:rPr lang="fr-FR" sz="4000" b="1" dirty="0">
                  <a:solidFill>
                    <a:schemeClr val="tx1"/>
                  </a:solidFill>
                </a:rPr>
                <a:t>Ca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DC12C50-69BE-B394-BC95-22F1C9CFEC04}"/>
                </a:ext>
              </a:extLst>
            </p:cNvPr>
            <p:cNvSpPr/>
            <p:nvPr/>
          </p:nvSpPr>
          <p:spPr>
            <a:xfrm>
              <a:off x="3055187" y="2743200"/>
              <a:ext cx="777240" cy="108204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fr-FR" b="1" dirty="0">
                  <a:solidFill>
                    <a:schemeClr val="tx1"/>
                  </a:solidFill>
                </a:rPr>
                <a:t>5        11</a:t>
              </a:r>
            </a:p>
            <a:p>
              <a:pPr algn="ctr"/>
              <a:r>
                <a:rPr lang="fr-FR" sz="4000" b="1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7C81EABC-A001-05EF-B6EA-ED9BF82562D1}"/>
                </a:ext>
              </a:extLst>
            </p:cNvPr>
            <p:cNvSpPr/>
            <p:nvPr/>
          </p:nvSpPr>
          <p:spPr>
            <a:xfrm>
              <a:off x="3845942" y="2743200"/>
              <a:ext cx="777240" cy="108204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fr-FR" b="1" dirty="0">
                  <a:solidFill>
                    <a:schemeClr val="tx1"/>
                  </a:solidFill>
                </a:rPr>
                <a:t> 6       12</a:t>
              </a:r>
            </a:p>
            <a:p>
              <a:pPr algn="ctr"/>
              <a:r>
                <a:rPr lang="fr-FR" sz="4000" b="1" dirty="0">
                  <a:solidFill>
                    <a:schemeClr val="tx1"/>
                  </a:solidFill>
                </a:rPr>
                <a:t>C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168BC13A-ACB4-07A9-4DA9-B098AC31D649}"/>
                </a:ext>
              </a:extLst>
            </p:cNvPr>
            <p:cNvSpPr/>
            <p:nvPr/>
          </p:nvSpPr>
          <p:spPr>
            <a:xfrm>
              <a:off x="4636696" y="2743200"/>
              <a:ext cx="777240" cy="108204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fr-FR" b="1" dirty="0">
                  <a:solidFill>
                    <a:schemeClr val="tx1"/>
                  </a:solidFill>
                </a:rPr>
                <a:t>7       14</a:t>
              </a:r>
            </a:p>
            <a:p>
              <a:pPr algn="ctr"/>
              <a:r>
                <a:rPr lang="fr-FR" sz="4000" b="1" dirty="0">
                  <a:solidFill>
                    <a:schemeClr val="tx1"/>
                  </a:solidFill>
                </a:rPr>
                <a:t>N</a:t>
              </a:r>
              <a:endParaRPr lang="fr-FR" b="1" dirty="0"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CA09CFB7-AFCF-584A-3017-FD60763F4EA0}"/>
                </a:ext>
              </a:extLst>
            </p:cNvPr>
            <p:cNvSpPr/>
            <p:nvPr/>
          </p:nvSpPr>
          <p:spPr>
            <a:xfrm>
              <a:off x="5427451" y="2743200"/>
              <a:ext cx="777240" cy="108204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fr-FR" b="1" dirty="0">
                  <a:solidFill>
                    <a:schemeClr val="tx1"/>
                  </a:solidFill>
                </a:rPr>
                <a:t>8        16</a:t>
              </a:r>
            </a:p>
            <a:p>
              <a:pPr algn="ctr"/>
              <a:r>
                <a:rPr lang="fr-FR" sz="4000" b="1" dirty="0">
                  <a:solidFill>
                    <a:schemeClr val="tx1"/>
                  </a:solidFill>
                </a:rPr>
                <a:t>O</a:t>
              </a: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0A8FFEC0-A25A-845A-AA28-31BFCEB0D101}"/>
                </a:ext>
              </a:extLst>
            </p:cNvPr>
            <p:cNvSpPr/>
            <p:nvPr/>
          </p:nvSpPr>
          <p:spPr>
            <a:xfrm>
              <a:off x="6218206" y="2743199"/>
              <a:ext cx="777240" cy="108204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fr-FR" b="1" dirty="0">
                  <a:solidFill>
                    <a:schemeClr val="tx1"/>
                  </a:solidFill>
                </a:rPr>
                <a:t>9       19</a:t>
              </a:r>
            </a:p>
            <a:p>
              <a:pPr algn="ctr"/>
              <a:r>
                <a:rPr lang="fr-FR" sz="4000" b="1" dirty="0">
                  <a:solidFill>
                    <a:schemeClr val="tx1"/>
                  </a:solidFill>
                </a:rPr>
                <a:t>F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A9B9FB0F-24C9-1CE7-38B9-8FA8D795C7AC}"/>
                </a:ext>
              </a:extLst>
            </p:cNvPr>
            <p:cNvSpPr/>
            <p:nvPr/>
          </p:nvSpPr>
          <p:spPr>
            <a:xfrm>
              <a:off x="7008961" y="2743200"/>
              <a:ext cx="777240" cy="108204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fr-FR" b="1" dirty="0">
                  <a:solidFill>
                    <a:schemeClr val="tx1"/>
                  </a:solidFill>
                </a:rPr>
                <a:t>10      20</a:t>
              </a:r>
              <a:endParaRPr lang="fr-FR" dirty="0">
                <a:solidFill>
                  <a:schemeClr val="tx1"/>
                </a:solidFill>
              </a:endParaRPr>
            </a:p>
            <a:p>
              <a:pPr algn="ctr"/>
              <a:r>
                <a:rPr lang="fr-FR" sz="4000" b="1" dirty="0">
                  <a:solidFill>
                    <a:schemeClr val="tx1"/>
                  </a:solidFill>
                </a:rPr>
                <a:t>Ne</a:t>
              </a: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666B5935-9F90-E82E-F287-6F65FE8FF00D}"/>
                </a:ext>
              </a:extLst>
            </p:cNvPr>
            <p:cNvSpPr/>
            <p:nvPr/>
          </p:nvSpPr>
          <p:spPr>
            <a:xfrm>
              <a:off x="3044614" y="3835185"/>
              <a:ext cx="777240" cy="108204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fr-FR" b="1" dirty="0">
                  <a:solidFill>
                    <a:schemeClr val="tx1"/>
                  </a:solidFill>
                </a:rPr>
                <a:t>13      27</a:t>
              </a:r>
            </a:p>
            <a:p>
              <a:pPr algn="ctr"/>
              <a:r>
                <a:rPr lang="fr-FR" sz="4000" b="1" dirty="0">
                  <a:solidFill>
                    <a:schemeClr val="tx1"/>
                  </a:solidFill>
                </a:rPr>
                <a:t>Al</a:t>
              </a: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6D34F908-98FD-F99B-E9DE-F07B2AD81BD6}"/>
                </a:ext>
              </a:extLst>
            </p:cNvPr>
            <p:cNvSpPr/>
            <p:nvPr/>
          </p:nvSpPr>
          <p:spPr>
            <a:xfrm>
              <a:off x="3845941" y="3821501"/>
              <a:ext cx="777240" cy="108204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fr-FR" b="1" dirty="0">
                  <a:solidFill>
                    <a:schemeClr val="tx1"/>
                  </a:solidFill>
                </a:rPr>
                <a:t>14     28</a:t>
              </a:r>
            </a:p>
            <a:p>
              <a:pPr algn="ctr"/>
              <a:r>
                <a:rPr lang="fr-FR" sz="4000" b="1" dirty="0">
                  <a:solidFill>
                    <a:schemeClr val="tx1"/>
                  </a:solidFill>
                </a:rPr>
                <a:t>Si</a:t>
              </a: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65209CC1-36BA-541F-3A6A-42FD9C05B5F2}"/>
                </a:ext>
              </a:extLst>
            </p:cNvPr>
            <p:cNvSpPr/>
            <p:nvPr/>
          </p:nvSpPr>
          <p:spPr>
            <a:xfrm>
              <a:off x="4636695" y="3821501"/>
              <a:ext cx="777240" cy="108204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fr-FR" b="1" dirty="0">
                  <a:solidFill>
                    <a:schemeClr val="tx1"/>
                  </a:solidFill>
                </a:rPr>
                <a:t>15     31</a:t>
              </a:r>
            </a:p>
            <a:p>
              <a:pPr algn="ctr"/>
              <a:r>
                <a:rPr lang="fr-FR" sz="4000" b="1" dirty="0">
                  <a:solidFill>
                    <a:schemeClr val="tx1"/>
                  </a:solidFill>
                </a:rPr>
                <a:t>P</a:t>
              </a: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C95A995D-9B1A-4C1D-5ED6-B744EEDAC0D3}"/>
                </a:ext>
              </a:extLst>
            </p:cNvPr>
            <p:cNvSpPr/>
            <p:nvPr/>
          </p:nvSpPr>
          <p:spPr>
            <a:xfrm>
              <a:off x="5427450" y="3821501"/>
              <a:ext cx="777240" cy="108204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fr-FR" b="1" dirty="0">
                  <a:solidFill>
                    <a:schemeClr val="tx1"/>
                  </a:solidFill>
                </a:rPr>
                <a:t>16      32</a:t>
              </a:r>
            </a:p>
            <a:p>
              <a:pPr algn="ctr"/>
              <a:r>
                <a:rPr lang="fr-FR" sz="4000" b="1" dirty="0">
                  <a:solidFill>
                    <a:schemeClr val="tx1"/>
                  </a:solidFill>
                </a:rPr>
                <a:t>S</a:t>
              </a: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AE79172C-0D63-18BD-44D3-EB4C2E03CB8C}"/>
                </a:ext>
              </a:extLst>
            </p:cNvPr>
            <p:cNvSpPr/>
            <p:nvPr/>
          </p:nvSpPr>
          <p:spPr>
            <a:xfrm>
              <a:off x="6218205" y="3835184"/>
              <a:ext cx="777240" cy="108204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fr-FR" b="1" dirty="0">
                  <a:solidFill>
                    <a:schemeClr val="tx1"/>
                  </a:solidFill>
                </a:rPr>
                <a:t>17      35</a:t>
              </a:r>
            </a:p>
            <a:p>
              <a:pPr algn="ctr"/>
              <a:r>
                <a:rPr lang="fr-FR" sz="4000" b="1" dirty="0">
                  <a:solidFill>
                    <a:schemeClr val="tx1"/>
                  </a:solidFill>
                </a:rPr>
                <a:t>Cl</a:t>
              </a: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10CA01FE-E320-2119-B946-F644EA39932F}"/>
                </a:ext>
              </a:extLst>
            </p:cNvPr>
            <p:cNvSpPr/>
            <p:nvPr/>
          </p:nvSpPr>
          <p:spPr>
            <a:xfrm>
              <a:off x="7008960" y="3821501"/>
              <a:ext cx="777240" cy="108204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fr-FR" b="1" dirty="0">
                  <a:solidFill>
                    <a:schemeClr val="tx1"/>
                  </a:solidFill>
                </a:rPr>
                <a:t>18      40</a:t>
              </a:r>
            </a:p>
            <a:p>
              <a:pPr algn="ctr"/>
              <a:r>
                <a:rPr lang="fr-FR" sz="4000" b="1" dirty="0">
                  <a:solidFill>
                    <a:schemeClr val="tx1"/>
                  </a:solidFill>
                </a:rPr>
                <a:t>Ar</a:t>
              </a: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79D275F3-CEBD-CC05-AD49-EEBD547A5EE0}"/>
                </a:ext>
              </a:extLst>
            </p:cNvPr>
            <p:cNvSpPr/>
            <p:nvPr/>
          </p:nvSpPr>
          <p:spPr>
            <a:xfrm>
              <a:off x="596659" y="874143"/>
              <a:ext cx="777240" cy="108204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fr-FR" b="1" dirty="0">
                  <a:solidFill>
                    <a:schemeClr val="tx1"/>
                  </a:solidFill>
                </a:rPr>
                <a:t>1          1</a:t>
              </a:r>
            </a:p>
            <a:p>
              <a:pPr algn="ctr"/>
              <a:r>
                <a:rPr lang="fr-FR" sz="4000" b="1" dirty="0">
                  <a:solidFill>
                    <a:schemeClr val="tx1"/>
                  </a:solidFill>
                </a:rPr>
                <a:t>H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4E37136A-9078-35C5-D321-9E8D7C654948}"/>
                </a:ext>
              </a:extLst>
            </p:cNvPr>
            <p:cNvSpPr/>
            <p:nvPr/>
          </p:nvSpPr>
          <p:spPr>
            <a:xfrm>
              <a:off x="7008962" y="1664898"/>
              <a:ext cx="777240" cy="108204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fr-FR" b="1" dirty="0">
                  <a:solidFill>
                    <a:schemeClr val="tx1"/>
                  </a:solidFill>
                </a:rPr>
                <a:t>2          4</a:t>
              </a:r>
            </a:p>
            <a:p>
              <a:pPr algn="ctr"/>
              <a:r>
                <a:rPr lang="fr-FR" sz="4000" b="1" dirty="0">
                  <a:solidFill>
                    <a:schemeClr val="tx1"/>
                  </a:solidFill>
                </a:rPr>
                <a:t>He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01699786"/>
      </p:ext>
    </p:extLst>
  </p:cSld>
  <p:clrMapOvr>
    <a:masterClrMapping/>
  </p:clrMapOvr>
</p:sld>
</file>

<file path=ppt/theme/theme1.xml><?xml version="1.0" encoding="utf-8"?>
<a:theme xmlns:a="http://schemas.openxmlformats.org/drawingml/2006/main" name="GestaltVTI">
  <a:themeElements>
    <a:clrScheme name="Gestalt">
      <a:dk1>
        <a:srgbClr val="000000"/>
      </a:dk1>
      <a:lt1>
        <a:sysClr val="window" lastClr="FFFFFF"/>
      </a:lt1>
      <a:dk2>
        <a:srgbClr val="262626"/>
      </a:dk2>
      <a:lt2>
        <a:srgbClr val="F7F7F7"/>
      </a:lt2>
      <a:accent1>
        <a:srgbClr val="EBA000"/>
      </a:accent1>
      <a:accent2>
        <a:srgbClr val="00BAC8"/>
      </a:accent2>
      <a:accent3>
        <a:srgbClr val="E64823"/>
      </a:accent3>
      <a:accent4>
        <a:srgbClr val="4D5AFF"/>
      </a:accent4>
      <a:accent5>
        <a:srgbClr val="FE5D21"/>
      </a:accent5>
      <a:accent6>
        <a:srgbClr val="00C777"/>
      </a:accent6>
      <a:hlink>
        <a:srgbClr val="2998E3"/>
      </a:hlink>
      <a:folHlink>
        <a:srgbClr val="939393"/>
      </a:folHlink>
    </a:clrScheme>
    <a:fontScheme name="Gestalt">
      <a:majorFont>
        <a:latin typeface="Bierstadt"/>
        <a:ea typeface=""/>
        <a:cs typeface=""/>
      </a:majorFont>
      <a:minorFont>
        <a:latin typeface="Bierstad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GestaltVTI" id="{4F87C71D-53D1-4B71-BF97-FD0EA4B25665}" vid="{A110AFC4-8D8A-4C02-8885-7BA370B379B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GestaltVTI</vt:lpstr>
      <vt:lpstr>Tableau périodique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170</cp:revision>
  <dcterms:created xsi:type="dcterms:W3CDTF">2026-02-05T18:47:58Z</dcterms:created>
  <dcterms:modified xsi:type="dcterms:W3CDTF">2026-02-05T19:13:52Z</dcterms:modified>
</cp:coreProperties>
</file>