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6C8ED6-9C2F-011B-1FED-6BFF8358D558}" v="108" dt="2025-01-21T15:25:08.0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Adaptation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Fait par Antoine Labbé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A63900-5E28-443F-1BCA-47CA092A4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Quel type de patte ?</a:t>
            </a:r>
          </a:p>
        </p:txBody>
      </p:sp>
      <p:pic>
        <p:nvPicPr>
          <p:cNvPr id="7" name="Content Placeholder 6" descr="Serres oiseau Banque d'images vectorielles - Alamy">
            <a:extLst>
              <a:ext uri="{FF2B5EF4-FFF2-40B4-BE49-F238E27FC236}">
                <a16:creationId xmlns:a16="http://schemas.microsoft.com/office/drawing/2014/main" id="{457BE5EF-2E17-C655-9A46-823D161DC2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r="752" b="7748"/>
          <a:stretch/>
        </p:blipFill>
        <p:spPr>
          <a:xfrm>
            <a:off x="8392911" y="700975"/>
            <a:ext cx="3796493" cy="547111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6DD1450-5A32-128F-9404-34FA121E8502}"/>
              </a:ext>
            </a:extLst>
          </p:cNvPr>
          <p:cNvSpPr txBox="1"/>
          <p:nvPr/>
        </p:nvSpPr>
        <p:spPr>
          <a:xfrm rot="1920000">
            <a:off x="8454457" y="4789504"/>
            <a:ext cx="1188848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200" dirty="0"/>
              <a:t>serre</a:t>
            </a:r>
          </a:p>
        </p:txBody>
      </p:sp>
      <p:pic>
        <p:nvPicPr>
          <p:cNvPr id="13" name="Picture 12" descr="Carnivore TV (@carnivoretv) / X">
            <a:extLst>
              <a:ext uri="{FF2B5EF4-FFF2-40B4-BE49-F238E27FC236}">
                <a16:creationId xmlns:a16="http://schemas.microsoft.com/office/drawing/2014/main" id="{15327933-8C83-79BA-F2C5-554C4D9CB2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3872" y="1437"/>
            <a:ext cx="6883878" cy="686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36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Adaptation </vt:lpstr>
      <vt:lpstr>Quel type de patte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47</cp:revision>
  <dcterms:created xsi:type="dcterms:W3CDTF">2025-01-21T15:11:51Z</dcterms:created>
  <dcterms:modified xsi:type="dcterms:W3CDTF">2025-01-21T15:26:14Z</dcterms:modified>
</cp:coreProperties>
</file>