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19F94C-CB67-E27F-6C75-113F5F5C93CD}" v="81" dt="2025-02-04T15:23:17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Cycle de vie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Antoine Labbé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een seedling sprouting on the ground">
            <a:extLst>
              <a:ext uri="{FF2B5EF4-FFF2-40B4-BE49-F238E27FC236}">
                <a16:creationId xmlns:a16="http://schemas.microsoft.com/office/drawing/2014/main" id="{2BF47039-F837-A264-7FD8-94436916DA3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434" r="-2" b="-2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AD320B-2805-5F05-2977-EF2289F81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>
                <a:solidFill>
                  <a:srgbClr val="FFFFFF"/>
                </a:solidFill>
              </a:rPr>
              <a:t>germination</a:t>
            </a:r>
          </a:p>
        </p:txBody>
      </p:sp>
    </p:spTree>
    <p:extLst>
      <p:ext uri="{BB962C8B-B14F-4D97-AF65-F5344CB8AC3E}">
        <p14:creationId xmlns:p14="http://schemas.microsoft.com/office/powerpoint/2010/main" val="1782411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 descr="Cerisiers : Prédire la floraison, très sérieuse mission au Japon">
            <a:extLst>
              <a:ext uri="{FF2B5EF4-FFF2-40B4-BE49-F238E27FC236}">
                <a16:creationId xmlns:a16="http://schemas.microsoft.com/office/drawing/2014/main" id="{08460F0E-5C97-30EB-09BF-3A17E43E45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41DDD-8430-6986-3DD4-09CA63EDD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Floraison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91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84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C58BAA-0BD6-A322-D684-A8D108ED8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pollinisation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Quel est le rôle des abeilles dans la pollinisation ? - Les Dorloteurs  d'Abeilles">
            <a:extLst>
              <a:ext uri="{FF2B5EF4-FFF2-40B4-BE49-F238E27FC236}">
                <a16:creationId xmlns:a16="http://schemas.microsoft.com/office/drawing/2014/main" id="{D73E9DD1-AE01-8F0C-B399-12A44AC426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24330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04655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D'où vient le pépin? - Blogue de GUEPE">
            <a:extLst>
              <a:ext uri="{FF2B5EF4-FFF2-40B4-BE49-F238E27FC236}">
                <a16:creationId xmlns:a16="http://schemas.microsoft.com/office/drawing/2014/main" id="{A740C924-0C9E-1D8F-EF67-AFF5BD91C1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5058" r="72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140707-291F-2A2B-5CFF-51C3CA4E6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fécondation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14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A1C5D3-C053-4EE9-BE1A-419B6E27C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221673"/>
            <a:ext cx="8384770" cy="1332634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11DEAB-4D54-81FC-64AF-4EAD37360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1" y="310343"/>
            <a:ext cx="7985759" cy="8688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Fructification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121140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Content Placeholder 3" descr="Structure des fleurs, formation des graines et des fruits - myMaxicours">
            <a:extLst>
              <a:ext uri="{FF2B5EF4-FFF2-40B4-BE49-F238E27FC236}">
                <a16:creationId xmlns:a16="http://schemas.microsoft.com/office/drawing/2014/main" id="{014453A4-F7D7-C504-6EB5-F25DAECDBB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572" y="2344635"/>
            <a:ext cx="11420856" cy="368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1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Cycle de vie</vt:lpstr>
      <vt:lpstr>germination</vt:lpstr>
      <vt:lpstr>Floraison</vt:lpstr>
      <vt:lpstr>pollinisation</vt:lpstr>
      <vt:lpstr>fécondation</vt:lpstr>
      <vt:lpstr>Fructification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33</cp:revision>
  <dcterms:created xsi:type="dcterms:W3CDTF">2025-02-04T15:14:48Z</dcterms:created>
  <dcterms:modified xsi:type="dcterms:W3CDTF">2025-02-04T15:23:47Z</dcterms:modified>
</cp:coreProperties>
</file>