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2953C-B9DC-4BFA-8A37-63FD3B1E5F69}" v="170" dt="2025-02-04T15:40:34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A759-BFF8-4B5B-9ECE-D93AC303B331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F398-5DA3-4937-BE3F-7CA1B9158252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3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1ED9-F929-4A92-90F9-3C9C84ABBE83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3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1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0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7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C2F01D58-E949-4BCB-829A-BBF80E38D59C}" type="datetime1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9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0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5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8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2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7F6A1D9-D323-4F4E-8655-25E2D32CE742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9F38FC-2DEA-2647-C409-EF75720C1017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8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76" r:id="rId6"/>
    <p:sldLayoutId id="2147483672" r:id="rId7"/>
    <p:sldLayoutId id="2147483673" r:id="rId8"/>
    <p:sldLayoutId id="2147483674" r:id="rId9"/>
    <p:sldLayoutId id="2147483675" r:id="rId10"/>
    <p:sldLayoutId id="214748367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0B98925-0550-1AFB-C1DC-02792400FB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Jeune pousse verte sortant de terre">
            <a:extLst>
              <a:ext uri="{FF2B5EF4-FFF2-40B4-BE49-F238E27FC236}">
                <a16:creationId xmlns:a16="http://schemas.microsoft.com/office/drawing/2014/main" id="{9899D0B1-3D78-7C27-9CFE-FB6BF7D977B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092" t="17668" r="-7" b="-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DBFCB27-760B-5FF3-72F5-581461CE1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999" cy="1280160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0039" y="175146"/>
            <a:ext cx="8196432" cy="960120"/>
          </a:xfrm>
        </p:spPr>
        <p:txBody>
          <a:bodyPr anchor="ctr">
            <a:normAutofit/>
          </a:bodyPr>
          <a:lstStyle/>
          <a:p>
            <a:r>
              <a:rPr lang="fr-FR" sz="4400" dirty="0"/>
              <a:t>Plantule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97152" y="175146"/>
            <a:ext cx="3402123" cy="960120"/>
          </a:xfrm>
        </p:spPr>
        <p:txBody>
          <a:bodyPr anchor="ctr">
            <a:normAutofit/>
          </a:bodyPr>
          <a:lstStyle/>
          <a:p>
            <a:pPr algn="r"/>
            <a:r>
              <a:rPr lang="fr-FR" sz="1900" dirty="0"/>
              <a:t>Fait par Antoine </a:t>
            </a:r>
            <a:r>
              <a:rPr lang="fr-FR" sz="1900" dirty="0" err="1"/>
              <a:t>Labbé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FA216A-F975-7312-FB29-7FF18C539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1002163" cy="1146722"/>
          </a:xfrm>
        </p:spPr>
        <p:txBody>
          <a:bodyPr/>
          <a:lstStyle/>
          <a:p>
            <a:r>
              <a:rPr lang="fr-FR" dirty="0"/>
              <a:t>À quoi associe-t-on la gemmule?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A2A344-70D5-734D-C461-81038D5D8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413" y="2320735"/>
            <a:ext cx="5021182" cy="14917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r>
              <a:rPr lang="fr-FR" sz="4000" dirty="0">
                <a:latin typeface="Modern No. 20"/>
              </a:rPr>
              <a:t>La feuille</a:t>
            </a:r>
          </a:p>
        </p:txBody>
      </p:sp>
    </p:spTree>
    <p:extLst>
      <p:ext uri="{BB962C8B-B14F-4D97-AF65-F5344CB8AC3E}">
        <p14:creationId xmlns:p14="http://schemas.microsoft.com/office/powerpoint/2010/main" val="168844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44835-2A44-D938-8AF5-94AD0DB830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0B9677-6895-29DC-D952-43BC71624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1002163" cy="1146722"/>
          </a:xfrm>
        </p:spPr>
        <p:txBody>
          <a:bodyPr/>
          <a:lstStyle/>
          <a:p>
            <a:r>
              <a:rPr lang="fr-FR" dirty="0"/>
              <a:t>À quoi associe-t-on le cotylédon?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ABC78E-28F9-9E8C-2657-E30BEEEBE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413" y="2320735"/>
            <a:ext cx="5021182" cy="14917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r>
              <a:rPr lang="fr-FR" sz="4000" dirty="0">
                <a:latin typeface="Modern No. 20"/>
              </a:rPr>
              <a:t>Le réservoir d'énergie</a:t>
            </a:r>
          </a:p>
        </p:txBody>
      </p:sp>
    </p:spTree>
    <p:extLst>
      <p:ext uri="{BB962C8B-B14F-4D97-AF65-F5344CB8AC3E}">
        <p14:creationId xmlns:p14="http://schemas.microsoft.com/office/powerpoint/2010/main" val="416196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F7903C-AC76-1436-270F-EB0CA96A2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6EA7CE-91A0-54EF-AD4B-5D8657ED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1002163" cy="1146722"/>
          </a:xfrm>
        </p:spPr>
        <p:txBody>
          <a:bodyPr>
            <a:normAutofit/>
          </a:bodyPr>
          <a:lstStyle/>
          <a:p>
            <a:r>
              <a:rPr lang="fr-FR" dirty="0"/>
              <a:t>À quoi associe-t-on la tigelle?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2DF416-223D-4BF6-D83B-FAACCD0E7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413" y="2320735"/>
            <a:ext cx="5021182" cy="14917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r>
              <a:rPr lang="fr-FR" sz="4000" dirty="0">
                <a:latin typeface="Modern No. 20"/>
              </a:rPr>
              <a:t>La tige</a:t>
            </a:r>
          </a:p>
        </p:txBody>
      </p:sp>
    </p:spTree>
    <p:extLst>
      <p:ext uri="{BB962C8B-B14F-4D97-AF65-F5344CB8AC3E}">
        <p14:creationId xmlns:p14="http://schemas.microsoft.com/office/powerpoint/2010/main" val="292801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8226F9-EACA-F3AC-30EE-BE4607E22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8440B-E2C2-0D11-85FC-02271F304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1002163" cy="1146722"/>
          </a:xfrm>
        </p:spPr>
        <p:txBody>
          <a:bodyPr/>
          <a:lstStyle/>
          <a:p>
            <a:r>
              <a:rPr lang="fr-FR" dirty="0"/>
              <a:t>À quoi associe-t-on la radicule?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CC66EB-896A-7806-F53F-6DCB76411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413" y="2320735"/>
            <a:ext cx="5021182" cy="14917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Char char="•"/>
            </a:pPr>
            <a:r>
              <a:rPr lang="fr-FR" sz="4000" dirty="0">
                <a:latin typeface="Modern No. 20"/>
              </a:rPr>
              <a:t>La racine</a:t>
            </a:r>
          </a:p>
        </p:txBody>
      </p:sp>
    </p:spTree>
    <p:extLst>
      <p:ext uri="{BB962C8B-B14F-4D97-AF65-F5344CB8AC3E}">
        <p14:creationId xmlns:p14="http://schemas.microsoft.com/office/powerpoint/2010/main" val="3875150905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DarkSeedLeftStep">
      <a:dk1>
        <a:srgbClr val="000000"/>
      </a:dk1>
      <a:lt1>
        <a:srgbClr val="FFFFFF"/>
      </a:lt1>
      <a:dk2>
        <a:srgbClr val="3C3522"/>
      </a:dk2>
      <a:lt2>
        <a:srgbClr val="E8E2E8"/>
      </a:lt2>
      <a:accent1>
        <a:srgbClr val="48B547"/>
      </a:accent1>
      <a:accent2>
        <a:srgbClr val="6EB13B"/>
      </a:accent2>
      <a:accent3>
        <a:srgbClr val="99A842"/>
      </a:accent3>
      <a:accent4>
        <a:srgbClr val="B1923B"/>
      </a:accent4>
      <a:accent5>
        <a:srgbClr val="C3734D"/>
      </a:accent5>
      <a:accent6>
        <a:srgbClr val="B13B46"/>
      </a:accent6>
      <a:hlink>
        <a:srgbClr val="B0743A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GestaltVTI</vt:lpstr>
      <vt:lpstr>Plantule</vt:lpstr>
      <vt:lpstr>À quoi associe-t-on la gemmule?</vt:lpstr>
      <vt:lpstr>À quoi associe-t-on le cotylédon?</vt:lpstr>
      <vt:lpstr>À quoi associe-t-on la tigelle?</vt:lpstr>
      <vt:lpstr>À quoi associe-t-on la radicule?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56</cp:revision>
  <dcterms:created xsi:type="dcterms:W3CDTF">2025-02-04T15:32:02Z</dcterms:created>
  <dcterms:modified xsi:type="dcterms:W3CDTF">2025-02-04T15:40:56Z</dcterms:modified>
</cp:coreProperties>
</file>