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CC9F35-6CD6-6C5B-E14E-9D2A1D7C1415}" v="50" dt="2024-10-02T15:07:26.2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chance45 Alexis" userId="S::alachance45@scol.qc.ca::eab43cbc-dca8-4634-b135-4a34cb2f1caf" providerId="AD" clId="Web-{B1CC9F35-6CD6-6C5B-E14E-9D2A1D7C1415}"/>
    <pc:docChg chg="addSld modSld sldOrd addMainMaster delMainMaster">
      <pc:chgData name="alachance45 Alexis" userId="S::alachance45@scol.qc.ca::eab43cbc-dca8-4634-b135-4a34cb2f1caf" providerId="AD" clId="Web-{B1CC9F35-6CD6-6C5B-E14E-9D2A1D7C1415}" dt="2024-10-02T15:07:26.238" v="55"/>
      <pc:docMkLst>
        <pc:docMk/>
      </pc:docMkLst>
      <pc:sldChg chg="addSp delSp modSp mod ord setBg modClrScheme setClrOvrMap chgLayout">
        <pc:chgData name="alachance45 Alexis" userId="S::alachance45@scol.qc.ca::eab43cbc-dca8-4634-b135-4a34cb2f1caf" providerId="AD" clId="Web-{B1CC9F35-6CD6-6C5B-E14E-9D2A1D7C1415}" dt="2024-10-02T14:59:05.505" v="20"/>
        <pc:sldMkLst>
          <pc:docMk/>
          <pc:sldMk cId="3784089036" sldId="256"/>
        </pc:sldMkLst>
        <pc:spChg chg="mod">
          <ac:chgData name="alachance45 Alexis" userId="S::alachance45@scol.qc.ca::eab43cbc-dca8-4634-b135-4a34cb2f1caf" providerId="AD" clId="Web-{B1CC9F35-6CD6-6C5B-E14E-9D2A1D7C1415}" dt="2024-10-02T14:58:42.535" v="18"/>
          <ac:spMkLst>
            <pc:docMk/>
            <pc:sldMk cId="3784089036" sldId="256"/>
            <ac:spMk id="2" creationId="{00000000-0000-0000-0000-000000000000}"/>
          </ac:spMkLst>
        </pc:spChg>
        <pc:spChg chg="mod">
          <ac:chgData name="alachance45 Alexis" userId="S::alachance45@scol.qc.ca::eab43cbc-dca8-4634-b135-4a34cb2f1caf" providerId="AD" clId="Web-{B1CC9F35-6CD6-6C5B-E14E-9D2A1D7C1415}" dt="2024-10-02T14:58:42.535" v="18"/>
          <ac:spMkLst>
            <pc:docMk/>
            <pc:sldMk cId="3784089036" sldId="256"/>
            <ac:spMk id="3" creationId="{00000000-0000-0000-0000-000000000000}"/>
          </ac:spMkLst>
        </pc:spChg>
        <pc:spChg chg="add del">
          <ac:chgData name="alachance45 Alexis" userId="S::alachance45@scol.qc.ca::eab43cbc-dca8-4634-b135-4a34cb2f1caf" providerId="AD" clId="Web-{B1CC9F35-6CD6-6C5B-E14E-9D2A1D7C1415}" dt="2024-10-02T14:58:30.832" v="15"/>
          <ac:spMkLst>
            <pc:docMk/>
            <pc:sldMk cId="3784089036" sldId="256"/>
            <ac:spMk id="9" creationId="{21E0DC6F-DB0E-DBE1-8178-AE81BC6B96EA}"/>
          </ac:spMkLst>
        </pc:spChg>
        <pc:spChg chg="add del">
          <ac:chgData name="alachance45 Alexis" userId="S::alachance45@scol.qc.ca::eab43cbc-dca8-4634-b135-4a34cb2f1caf" providerId="AD" clId="Web-{B1CC9F35-6CD6-6C5B-E14E-9D2A1D7C1415}" dt="2024-10-02T14:58:30.832" v="15"/>
          <ac:spMkLst>
            <pc:docMk/>
            <pc:sldMk cId="3784089036" sldId="256"/>
            <ac:spMk id="11" creationId="{84D07BF5-D29E-918E-55FE-747AF2A0E23F}"/>
          </ac:spMkLst>
        </pc:spChg>
        <pc:spChg chg="add del">
          <ac:chgData name="alachance45 Alexis" userId="S::alachance45@scol.qc.ca::eab43cbc-dca8-4634-b135-4a34cb2f1caf" providerId="AD" clId="Web-{B1CC9F35-6CD6-6C5B-E14E-9D2A1D7C1415}" dt="2024-10-02T14:58:42.426" v="17"/>
          <ac:spMkLst>
            <pc:docMk/>
            <pc:sldMk cId="3784089036" sldId="256"/>
            <ac:spMk id="14" creationId="{9B37791B-B040-4694-BFDC-8DD132D86E8E}"/>
          </ac:spMkLst>
        </pc:spChg>
        <pc:spChg chg="add">
          <ac:chgData name="alachance45 Alexis" userId="S::alachance45@scol.qc.ca::eab43cbc-dca8-4634-b135-4a34cb2f1caf" providerId="AD" clId="Web-{B1CC9F35-6CD6-6C5B-E14E-9D2A1D7C1415}" dt="2024-10-02T14:58:42.535" v="18"/>
          <ac:spMkLst>
            <pc:docMk/>
            <pc:sldMk cId="3784089036" sldId="256"/>
            <ac:spMk id="18" creationId="{0760E4C7-47B8-4356-ABCA-CC9C79E2D2B6}"/>
          </ac:spMkLst>
        </pc:spChg>
        <pc:spChg chg="add">
          <ac:chgData name="alachance45 Alexis" userId="S::alachance45@scol.qc.ca::eab43cbc-dca8-4634-b135-4a34cb2f1caf" providerId="AD" clId="Web-{B1CC9F35-6CD6-6C5B-E14E-9D2A1D7C1415}" dt="2024-10-02T14:58:42.535" v="18"/>
          <ac:spMkLst>
            <pc:docMk/>
            <pc:sldMk cId="3784089036" sldId="256"/>
            <ac:spMk id="20" creationId="{07F1F8E1-08C9-4C32-8CD0-F0DEB444866D}"/>
          </ac:spMkLst>
        </pc:spChg>
        <pc:grpChg chg="add del">
          <ac:chgData name="alachance45 Alexis" userId="S::alachance45@scol.qc.ca::eab43cbc-dca8-4634-b135-4a34cb2f1caf" providerId="AD" clId="Web-{B1CC9F35-6CD6-6C5B-E14E-9D2A1D7C1415}" dt="2024-10-02T14:58:42.426" v="17"/>
          <ac:grpSpMkLst>
            <pc:docMk/>
            <pc:sldMk cId="3784089036" sldId="256"/>
            <ac:grpSpMk id="16" creationId="{4252769E-B9F0-4068-A645-5BBEF16E9C28}"/>
          </ac:grpSpMkLst>
        </pc:grpChg>
        <pc:picChg chg="add del">
          <ac:chgData name="alachance45 Alexis" userId="S::alachance45@scol.qc.ca::eab43cbc-dca8-4634-b135-4a34cb2f1caf" providerId="AD" clId="Web-{B1CC9F35-6CD6-6C5B-E14E-9D2A1D7C1415}" dt="2024-10-02T14:58:30.832" v="15"/>
          <ac:picMkLst>
            <pc:docMk/>
            <pc:sldMk cId="3784089036" sldId="256"/>
            <ac:picMk id="4" creationId="{4DBCCB71-7E0A-0672-68D2-6C8A393B45EF}"/>
          </ac:picMkLst>
        </pc:picChg>
        <pc:picChg chg="add del">
          <ac:chgData name="alachance45 Alexis" userId="S::alachance45@scol.qc.ca::eab43cbc-dca8-4634-b135-4a34cb2f1caf" providerId="AD" clId="Web-{B1CC9F35-6CD6-6C5B-E14E-9D2A1D7C1415}" dt="2024-10-02T14:58:42.426" v="17"/>
          <ac:picMkLst>
            <pc:docMk/>
            <pc:sldMk cId="3784089036" sldId="256"/>
            <ac:picMk id="15" creationId="{94F1989D-C083-ADD8-52D1-456ED66EFECE}"/>
          </ac:picMkLst>
        </pc:picChg>
        <pc:picChg chg="add">
          <ac:chgData name="alachance45 Alexis" userId="S::alachance45@scol.qc.ca::eab43cbc-dca8-4634-b135-4a34cb2f1caf" providerId="AD" clId="Web-{B1CC9F35-6CD6-6C5B-E14E-9D2A1D7C1415}" dt="2024-10-02T14:58:42.535" v="18"/>
          <ac:picMkLst>
            <pc:docMk/>
            <pc:sldMk cId="3784089036" sldId="256"/>
            <ac:picMk id="19" creationId="{DD17FFC3-1133-5F03-AB70-2894BC30E08A}"/>
          </ac:picMkLst>
        </pc:picChg>
        <pc:cxnChg chg="add">
          <ac:chgData name="alachance45 Alexis" userId="S::alachance45@scol.qc.ca::eab43cbc-dca8-4634-b135-4a34cb2f1caf" providerId="AD" clId="Web-{B1CC9F35-6CD6-6C5B-E14E-9D2A1D7C1415}" dt="2024-10-02T14:58:42.535" v="18"/>
          <ac:cxnSpMkLst>
            <pc:docMk/>
            <pc:sldMk cId="3784089036" sldId="256"/>
            <ac:cxnSpMk id="13" creationId="{414C5C93-B9E9-4392-ADCF-ABF21209DD56}"/>
          </ac:cxnSpMkLst>
        </pc:cxnChg>
      </pc:sldChg>
      <pc:sldChg chg="addSp delSp modSp new mod setBg setClrOvrMap modShow">
        <pc:chgData name="alachance45 Alexis" userId="S::alachance45@scol.qc.ca::eab43cbc-dca8-4634-b135-4a34cb2f1caf" providerId="AD" clId="Web-{B1CC9F35-6CD6-6C5B-E14E-9D2A1D7C1415}" dt="2024-10-02T15:07:26.238" v="55"/>
        <pc:sldMkLst>
          <pc:docMk/>
          <pc:sldMk cId="3409488697" sldId="257"/>
        </pc:sldMkLst>
        <pc:spChg chg="del mod">
          <ac:chgData name="alachance45 Alexis" userId="S::alachance45@scol.qc.ca::eab43cbc-dca8-4634-b135-4a34cb2f1caf" providerId="AD" clId="Web-{B1CC9F35-6CD6-6C5B-E14E-9D2A1D7C1415}" dt="2024-10-02T15:06:46.393" v="50"/>
          <ac:spMkLst>
            <pc:docMk/>
            <pc:sldMk cId="3409488697" sldId="257"/>
            <ac:spMk id="2" creationId="{6551F027-384D-F599-D89F-E5DEEA9E0745}"/>
          </ac:spMkLst>
        </pc:spChg>
        <pc:spChg chg="del mod">
          <ac:chgData name="alachance45 Alexis" userId="S::alachance45@scol.qc.ca::eab43cbc-dca8-4634-b135-4a34cb2f1caf" providerId="AD" clId="Web-{B1CC9F35-6CD6-6C5B-E14E-9D2A1D7C1415}" dt="2024-10-02T15:06:38.627" v="48"/>
          <ac:spMkLst>
            <pc:docMk/>
            <pc:sldMk cId="3409488697" sldId="257"/>
            <ac:spMk id="3" creationId="{3E470BB4-7C24-F136-12AC-AF3A5646FD55}"/>
          </ac:spMkLst>
        </pc:spChg>
        <pc:spChg chg="add del">
          <ac:chgData name="alachance45 Alexis" userId="S::alachance45@scol.qc.ca::eab43cbc-dca8-4634-b135-4a34cb2f1caf" providerId="AD" clId="Web-{B1CC9F35-6CD6-6C5B-E14E-9D2A1D7C1415}" dt="2024-10-02T15:04:32.326" v="28"/>
          <ac:spMkLst>
            <pc:docMk/>
            <pc:sldMk cId="3409488697" sldId="257"/>
            <ac:spMk id="4" creationId="{AA471438-CABC-2B6B-2FC8-27249CDDBA28}"/>
          </ac:spMkLst>
        </pc:spChg>
        <pc:spChg chg="add del">
          <ac:chgData name="alachance45 Alexis" userId="S::alachance45@scol.qc.ca::eab43cbc-dca8-4634-b135-4a34cb2f1caf" providerId="AD" clId="Web-{B1CC9F35-6CD6-6C5B-E14E-9D2A1D7C1415}" dt="2024-10-02T15:04:47.249" v="30"/>
          <ac:spMkLst>
            <pc:docMk/>
            <pc:sldMk cId="3409488697" sldId="257"/>
            <ac:spMk id="5" creationId="{6ACEC697-BC40-6B2C-70C3-00A524AB4BFE}"/>
          </ac:spMkLst>
        </pc:spChg>
        <pc:spChg chg="add mod">
          <ac:chgData name="alachance45 Alexis" userId="S::alachance45@scol.qc.ca::eab43cbc-dca8-4634-b135-4a34cb2f1caf" providerId="AD" clId="Web-{B1CC9F35-6CD6-6C5B-E14E-9D2A1D7C1415}" dt="2024-10-02T15:07:03.753" v="52"/>
          <ac:spMkLst>
            <pc:docMk/>
            <pc:sldMk cId="3409488697" sldId="257"/>
            <ac:spMk id="6" creationId="{93F5E52F-803A-FF6E-6AF1-15A97558B7D6}"/>
          </ac:spMkLst>
        </pc:spChg>
        <pc:spChg chg="add del">
          <ac:chgData name="alachance45 Alexis" userId="S::alachance45@scol.qc.ca::eab43cbc-dca8-4634-b135-4a34cb2f1caf" providerId="AD" clId="Web-{B1CC9F35-6CD6-6C5B-E14E-9D2A1D7C1415}" dt="2024-10-02T15:05:12.406" v="33"/>
          <ac:spMkLst>
            <pc:docMk/>
            <pc:sldMk cId="3409488697" sldId="257"/>
            <ac:spMk id="7" creationId="{B6297276-0193-0F38-860B-FC0379FC4652}"/>
          </ac:spMkLst>
        </pc:spChg>
        <pc:spChg chg="add mod">
          <ac:chgData name="alachance45 Alexis" userId="S::alachance45@scol.qc.ca::eab43cbc-dca8-4634-b135-4a34cb2f1caf" providerId="AD" clId="Web-{B1CC9F35-6CD6-6C5B-E14E-9D2A1D7C1415}" dt="2024-10-02T15:05:18.078" v="34"/>
          <ac:spMkLst>
            <pc:docMk/>
            <pc:sldMk cId="3409488697" sldId="257"/>
            <ac:spMk id="8" creationId="{A4E9F8B3-8282-4A93-BBF8-3342538A70FB}"/>
          </ac:spMkLst>
        </pc:spChg>
        <pc:spChg chg="add mod">
          <ac:chgData name="alachance45 Alexis" userId="S::alachance45@scol.qc.ca::eab43cbc-dca8-4634-b135-4a34cb2f1caf" providerId="AD" clId="Web-{B1CC9F35-6CD6-6C5B-E14E-9D2A1D7C1415}" dt="2024-10-02T15:07:15.019" v="53"/>
          <ac:spMkLst>
            <pc:docMk/>
            <pc:sldMk cId="3409488697" sldId="257"/>
            <ac:spMk id="9" creationId="{C5F0E50C-1482-5C4C-6898-52A75887EBFD}"/>
          </ac:spMkLst>
        </pc:spChg>
        <pc:spChg chg="add mod">
          <ac:chgData name="alachance45 Alexis" userId="S::alachance45@scol.qc.ca::eab43cbc-dca8-4634-b135-4a34cb2f1caf" providerId="AD" clId="Web-{B1CC9F35-6CD6-6C5B-E14E-9D2A1D7C1415}" dt="2024-10-02T15:07:22.347" v="54"/>
          <ac:spMkLst>
            <pc:docMk/>
            <pc:sldMk cId="3409488697" sldId="257"/>
            <ac:spMk id="11" creationId="{10158056-D93F-8C59-8426-BFCEA82D3C5C}"/>
          </ac:spMkLst>
        </pc:spChg>
        <pc:spChg chg="add mod">
          <ac:chgData name="alachance45 Alexis" userId="S::alachance45@scol.qc.ca::eab43cbc-dca8-4634-b135-4a34cb2f1caf" providerId="AD" clId="Web-{B1CC9F35-6CD6-6C5B-E14E-9D2A1D7C1415}" dt="2024-10-02T15:07:26.238" v="55"/>
          <ac:spMkLst>
            <pc:docMk/>
            <pc:sldMk cId="3409488697" sldId="257"/>
            <ac:spMk id="12" creationId="{3E8D0237-7A2D-2C74-1132-77373938BCFA}"/>
          </ac:spMkLst>
        </pc:spChg>
        <pc:cxnChg chg="add">
          <ac:chgData name="alachance45 Alexis" userId="S::alachance45@scol.qc.ca::eab43cbc-dca8-4634-b135-4a34cb2f1caf" providerId="AD" clId="Web-{B1CC9F35-6CD6-6C5B-E14E-9D2A1D7C1415}" dt="2024-10-02T14:59:14.927" v="21"/>
          <ac:cxnSpMkLst>
            <pc:docMk/>
            <pc:sldMk cId="3409488697" sldId="257"/>
            <ac:cxnSpMk id="10" creationId="{58EFA797-975B-41D8-BC96-56CDC2CFA3E4}"/>
          </ac:cxnSpMkLst>
        </pc:cxnChg>
      </pc:sldChg>
      <pc:sldMasterChg chg="add del addSldLayout delSldLayout">
        <pc:chgData name="alachance45 Alexis" userId="S::alachance45@scol.qc.ca::eab43cbc-dca8-4634-b135-4a34cb2f1caf" providerId="AD" clId="Web-{B1CC9F35-6CD6-6C5B-E14E-9D2A1D7C1415}" dt="2024-10-02T14:58:42.535" v="18"/>
        <pc:sldMasterMkLst>
          <pc:docMk/>
          <pc:sldMasterMk cId="3071127875" sldId="2147483648"/>
        </pc:sldMasterMkLst>
        <pc:sldLayoutChg chg="add del">
          <pc:chgData name="alachance45 Alexis" userId="S::alachance45@scol.qc.ca::eab43cbc-dca8-4634-b135-4a34cb2f1caf" providerId="AD" clId="Web-{B1CC9F35-6CD6-6C5B-E14E-9D2A1D7C1415}" dt="2024-10-02T14:58:42.535" v="18"/>
          <pc:sldLayoutMkLst>
            <pc:docMk/>
            <pc:sldMasterMk cId="3071127875" sldId="2147483648"/>
            <pc:sldLayoutMk cId="3310491181" sldId="2147483649"/>
          </pc:sldLayoutMkLst>
        </pc:sldLayoutChg>
        <pc:sldLayoutChg chg="add del">
          <pc:chgData name="alachance45 Alexis" userId="S::alachance45@scol.qc.ca::eab43cbc-dca8-4634-b135-4a34cb2f1caf" providerId="AD" clId="Web-{B1CC9F35-6CD6-6C5B-E14E-9D2A1D7C1415}" dt="2024-10-02T14:58:42.535" v="18"/>
          <pc:sldLayoutMkLst>
            <pc:docMk/>
            <pc:sldMasterMk cId="3071127875" sldId="2147483648"/>
            <pc:sldLayoutMk cId="3841795644" sldId="2147483650"/>
          </pc:sldLayoutMkLst>
        </pc:sldLayoutChg>
        <pc:sldLayoutChg chg="add del">
          <pc:chgData name="alachance45 Alexis" userId="S::alachance45@scol.qc.ca::eab43cbc-dca8-4634-b135-4a34cb2f1caf" providerId="AD" clId="Web-{B1CC9F35-6CD6-6C5B-E14E-9D2A1D7C1415}" dt="2024-10-02T14:58:42.535" v="18"/>
          <pc:sldLayoutMkLst>
            <pc:docMk/>
            <pc:sldMasterMk cId="3071127875" sldId="2147483648"/>
            <pc:sldLayoutMk cId="3466923455" sldId="2147483651"/>
          </pc:sldLayoutMkLst>
        </pc:sldLayoutChg>
        <pc:sldLayoutChg chg="add del">
          <pc:chgData name="alachance45 Alexis" userId="S::alachance45@scol.qc.ca::eab43cbc-dca8-4634-b135-4a34cb2f1caf" providerId="AD" clId="Web-{B1CC9F35-6CD6-6C5B-E14E-9D2A1D7C1415}" dt="2024-10-02T14:58:42.535" v="18"/>
          <pc:sldLayoutMkLst>
            <pc:docMk/>
            <pc:sldMasterMk cId="3071127875" sldId="2147483648"/>
            <pc:sldLayoutMk cId="3747632232" sldId="2147483652"/>
          </pc:sldLayoutMkLst>
        </pc:sldLayoutChg>
        <pc:sldLayoutChg chg="add del">
          <pc:chgData name="alachance45 Alexis" userId="S::alachance45@scol.qc.ca::eab43cbc-dca8-4634-b135-4a34cb2f1caf" providerId="AD" clId="Web-{B1CC9F35-6CD6-6C5B-E14E-9D2A1D7C1415}" dt="2024-10-02T14:58:42.535" v="18"/>
          <pc:sldLayoutMkLst>
            <pc:docMk/>
            <pc:sldMasterMk cId="3071127875" sldId="2147483648"/>
            <pc:sldLayoutMk cId="2611866596" sldId="2147483653"/>
          </pc:sldLayoutMkLst>
        </pc:sldLayoutChg>
        <pc:sldLayoutChg chg="add del">
          <pc:chgData name="alachance45 Alexis" userId="S::alachance45@scol.qc.ca::eab43cbc-dca8-4634-b135-4a34cb2f1caf" providerId="AD" clId="Web-{B1CC9F35-6CD6-6C5B-E14E-9D2A1D7C1415}" dt="2024-10-02T14:58:42.535" v="18"/>
          <pc:sldLayoutMkLst>
            <pc:docMk/>
            <pc:sldMasterMk cId="3071127875" sldId="2147483648"/>
            <pc:sldLayoutMk cId="3395854097" sldId="2147483654"/>
          </pc:sldLayoutMkLst>
        </pc:sldLayoutChg>
        <pc:sldLayoutChg chg="add del">
          <pc:chgData name="alachance45 Alexis" userId="S::alachance45@scol.qc.ca::eab43cbc-dca8-4634-b135-4a34cb2f1caf" providerId="AD" clId="Web-{B1CC9F35-6CD6-6C5B-E14E-9D2A1D7C1415}" dt="2024-10-02T14:58:42.535" v="18"/>
          <pc:sldLayoutMkLst>
            <pc:docMk/>
            <pc:sldMasterMk cId="3071127875" sldId="2147483648"/>
            <pc:sldLayoutMk cId="4040201302" sldId="2147483655"/>
          </pc:sldLayoutMkLst>
        </pc:sldLayoutChg>
        <pc:sldLayoutChg chg="add del">
          <pc:chgData name="alachance45 Alexis" userId="S::alachance45@scol.qc.ca::eab43cbc-dca8-4634-b135-4a34cb2f1caf" providerId="AD" clId="Web-{B1CC9F35-6CD6-6C5B-E14E-9D2A1D7C1415}" dt="2024-10-02T14:58:42.535" v="18"/>
          <pc:sldLayoutMkLst>
            <pc:docMk/>
            <pc:sldMasterMk cId="3071127875" sldId="2147483648"/>
            <pc:sldLayoutMk cId="2706407263" sldId="2147483656"/>
          </pc:sldLayoutMkLst>
        </pc:sldLayoutChg>
        <pc:sldLayoutChg chg="add del">
          <pc:chgData name="alachance45 Alexis" userId="S::alachance45@scol.qc.ca::eab43cbc-dca8-4634-b135-4a34cb2f1caf" providerId="AD" clId="Web-{B1CC9F35-6CD6-6C5B-E14E-9D2A1D7C1415}" dt="2024-10-02T14:58:42.535" v="18"/>
          <pc:sldLayoutMkLst>
            <pc:docMk/>
            <pc:sldMasterMk cId="3071127875" sldId="2147483648"/>
            <pc:sldLayoutMk cId="1610903340" sldId="2147483657"/>
          </pc:sldLayoutMkLst>
        </pc:sldLayoutChg>
        <pc:sldLayoutChg chg="add del">
          <pc:chgData name="alachance45 Alexis" userId="S::alachance45@scol.qc.ca::eab43cbc-dca8-4634-b135-4a34cb2f1caf" providerId="AD" clId="Web-{B1CC9F35-6CD6-6C5B-E14E-9D2A1D7C1415}" dt="2024-10-02T14:58:42.535" v="18"/>
          <pc:sldLayoutMkLst>
            <pc:docMk/>
            <pc:sldMasterMk cId="3071127875" sldId="2147483648"/>
            <pc:sldLayoutMk cId="4172787210" sldId="2147483658"/>
          </pc:sldLayoutMkLst>
        </pc:sldLayoutChg>
        <pc:sldLayoutChg chg="add del">
          <pc:chgData name="alachance45 Alexis" userId="S::alachance45@scol.qc.ca::eab43cbc-dca8-4634-b135-4a34cb2f1caf" providerId="AD" clId="Web-{B1CC9F35-6CD6-6C5B-E14E-9D2A1D7C1415}" dt="2024-10-02T14:58:42.535" v="18"/>
          <pc:sldLayoutMkLst>
            <pc:docMk/>
            <pc:sldMasterMk cId="3071127875" sldId="2147483648"/>
            <pc:sldLayoutMk cId="1902177510" sldId="2147483659"/>
          </pc:sldLayoutMkLst>
        </pc:sldLayoutChg>
      </pc:sldMasterChg>
      <pc:sldMasterChg chg="add del replId addSldLayout delSldLayout">
        <pc:chgData name="alachance45 Alexis" userId="S::alachance45@scol.qc.ca::eab43cbc-dca8-4634-b135-4a34cb2f1caf" providerId="AD" clId="Web-{B1CC9F35-6CD6-6C5B-E14E-9D2A1D7C1415}" dt="2024-10-02T14:58:30.832" v="15"/>
        <pc:sldMasterMkLst>
          <pc:docMk/>
          <pc:sldMasterMk cId="1159372798" sldId="2147483660"/>
        </pc:sldMasterMkLst>
        <pc:sldLayoutChg chg="add del">
          <pc:chgData name="alachance45 Alexis" userId="S::alachance45@scol.qc.ca::eab43cbc-dca8-4634-b135-4a34cb2f1caf" providerId="AD" clId="Web-{B1CC9F35-6CD6-6C5B-E14E-9D2A1D7C1415}" dt="2024-10-02T14:58:30.832" v="15"/>
          <pc:sldLayoutMkLst>
            <pc:docMk/>
            <pc:sldMasterMk cId="1159372798" sldId="2147483660"/>
            <pc:sldLayoutMk cId="3484040141" sldId="2147483661"/>
          </pc:sldLayoutMkLst>
        </pc:sldLayoutChg>
        <pc:sldLayoutChg chg="add del replId">
          <pc:chgData name="alachance45 Alexis" userId="S::alachance45@scol.qc.ca::eab43cbc-dca8-4634-b135-4a34cb2f1caf" providerId="AD" clId="Web-{B1CC9F35-6CD6-6C5B-E14E-9D2A1D7C1415}" dt="2024-10-02T14:58:30.832" v="15"/>
          <pc:sldLayoutMkLst>
            <pc:docMk/>
            <pc:sldMasterMk cId="1159372798" sldId="2147483660"/>
            <pc:sldLayoutMk cId="1797047382" sldId="2147483662"/>
          </pc:sldLayoutMkLst>
        </pc:sldLayoutChg>
        <pc:sldLayoutChg chg="add del replId">
          <pc:chgData name="alachance45 Alexis" userId="S::alachance45@scol.qc.ca::eab43cbc-dca8-4634-b135-4a34cb2f1caf" providerId="AD" clId="Web-{B1CC9F35-6CD6-6C5B-E14E-9D2A1D7C1415}" dt="2024-10-02T14:58:30.832" v="15"/>
          <pc:sldLayoutMkLst>
            <pc:docMk/>
            <pc:sldMasterMk cId="1159372798" sldId="2147483660"/>
            <pc:sldLayoutMk cId="2799711808" sldId="2147483663"/>
          </pc:sldLayoutMkLst>
        </pc:sldLayoutChg>
        <pc:sldLayoutChg chg="add del replId">
          <pc:chgData name="alachance45 Alexis" userId="S::alachance45@scol.qc.ca::eab43cbc-dca8-4634-b135-4a34cb2f1caf" providerId="AD" clId="Web-{B1CC9F35-6CD6-6C5B-E14E-9D2A1D7C1415}" dt="2024-10-02T14:58:30.832" v="15"/>
          <pc:sldLayoutMkLst>
            <pc:docMk/>
            <pc:sldMasterMk cId="1159372798" sldId="2147483660"/>
            <pc:sldLayoutMk cId="1590168365" sldId="2147483664"/>
          </pc:sldLayoutMkLst>
        </pc:sldLayoutChg>
        <pc:sldLayoutChg chg="add del replId">
          <pc:chgData name="alachance45 Alexis" userId="S::alachance45@scol.qc.ca::eab43cbc-dca8-4634-b135-4a34cb2f1caf" providerId="AD" clId="Web-{B1CC9F35-6CD6-6C5B-E14E-9D2A1D7C1415}" dt="2024-10-02T14:58:30.832" v="15"/>
          <pc:sldLayoutMkLst>
            <pc:docMk/>
            <pc:sldMasterMk cId="1159372798" sldId="2147483660"/>
            <pc:sldLayoutMk cId="1129646024" sldId="2147483665"/>
          </pc:sldLayoutMkLst>
        </pc:sldLayoutChg>
        <pc:sldLayoutChg chg="add del replId">
          <pc:chgData name="alachance45 Alexis" userId="S::alachance45@scol.qc.ca::eab43cbc-dca8-4634-b135-4a34cb2f1caf" providerId="AD" clId="Web-{B1CC9F35-6CD6-6C5B-E14E-9D2A1D7C1415}" dt="2024-10-02T14:58:30.832" v="15"/>
          <pc:sldLayoutMkLst>
            <pc:docMk/>
            <pc:sldMasterMk cId="1159372798" sldId="2147483660"/>
            <pc:sldLayoutMk cId="1845075417" sldId="2147483666"/>
          </pc:sldLayoutMkLst>
        </pc:sldLayoutChg>
        <pc:sldLayoutChg chg="add del replId">
          <pc:chgData name="alachance45 Alexis" userId="S::alachance45@scol.qc.ca::eab43cbc-dca8-4634-b135-4a34cb2f1caf" providerId="AD" clId="Web-{B1CC9F35-6CD6-6C5B-E14E-9D2A1D7C1415}" dt="2024-10-02T14:58:30.832" v="15"/>
          <pc:sldLayoutMkLst>
            <pc:docMk/>
            <pc:sldMasterMk cId="1159372798" sldId="2147483660"/>
            <pc:sldLayoutMk cId="2985574643" sldId="2147483667"/>
          </pc:sldLayoutMkLst>
        </pc:sldLayoutChg>
        <pc:sldLayoutChg chg="add del replId">
          <pc:chgData name="alachance45 Alexis" userId="S::alachance45@scol.qc.ca::eab43cbc-dca8-4634-b135-4a34cb2f1caf" providerId="AD" clId="Web-{B1CC9F35-6CD6-6C5B-E14E-9D2A1D7C1415}" dt="2024-10-02T14:58:30.832" v="15"/>
          <pc:sldLayoutMkLst>
            <pc:docMk/>
            <pc:sldMasterMk cId="1159372798" sldId="2147483660"/>
            <pc:sldLayoutMk cId="4009947930" sldId="2147483668"/>
          </pc:sldLayoutMkLst>
        </pc:sldLayoutChg>
        <pc:sldLayoutChg chg="add del replId">
          <pc:chgData name="alachance45 Alexis" userId="S::alachance45@scol.qc.ca::eab43cbc-dca8-4634-b135-4a34cb2f1caf" providerId="AD" clId="Web-{B1CC9F35-6CD6-6C5B-E14E-9D2A1D7C1415}" dt="2024-10-02T14:58:30.832" v="15"/>
          <pc:sldLayoutMkLst>
            <pc:docMk/>
            <pc:sldMasterMk cId="1159372798" sldId="2147483660"/>
            <pc:sldLayoutMk cId="2733129160" sldId="2147483669"/>
          </pc:sldLayoutMkLst>
        </pc:sldLayoutChg>
        <pc:sldLayoutChg chg="add del replId">
          <pc:chgData name="alachance45 Alexis" userId="S::alachance45@scol.qc.ca::eab43cbc-dca8-4634-b135-4a34cb2f1caf" providerId="AD" clId="Web-{B1CC9F35-6CD6-6C5B-E14E-9D2A1D7C1415}" dt="2024-10-02T14:58:30.832" v="15"/>
          <pc:sldLayoutMkLst>
            <pc:docMk/>
            <pc:sldMasterMk cId="1159372798" sldId="2147483660"/>
            <pc:sldLayoutMk cId="2815810168" sldId="2147483670"/>
          </pc:sldLayoutMkLst>
        </pc:sldLayoutChg>
        <pc:sldLayoutChg chg="add del replId">
          <pc:chgData name="alachance45 Alexis" userId="S::alachance45@scol.qc.ca::eab43cbc-dca8-4634-b135-4a34cb2f1caf" providerId="AD" clId="Web-{B1CC9F35-6CD6-6C5B-E14E-9D2A1D7C1415}" dt="2024-10-02T14:58:30.832" v="15"/>
          <pc:sldLayoutMkLst>
            <pc:docMk/>
            <pc:sldMasterMk cId="1159372798" sldId="2147483660"/>
            <pc:sldLayoutMk cId="663087003" sldId="2147483671"/>
          </pc:sldLayoutMkLst>
        </pc:sldLayoutChg>
      </pc:sldMasterChg>
      <pc:sldMasterChg chg="add del addSldLayout delSldLayout">
        <pc:chgData name="alachance45 Alexis" userId="S::alachance45@scol.qc.ca::eab43cbc-dca8-4634-b135-4a34cb2f1caf" providerId="AD" clId="Web-{B1CC9F35-6CD6-6C5B-E14E-9D2A1D7C1415}" dt="2024-10-02T14:58:42.426" v="17"/>
        <pc:sldMasterMkLst>
          <pc:docMk/>
          <pc:sldMasterMk cId="2662430152" sldId="2147483686"/>
        </pc:sldMasterMkLst>
        <pc:sldLayoutChg chg="add del">
          <pc:chgData name="alachance45 Alexis" userId="S::alachance45@scol.qc.ca::eab43cbc-dca8-4634-b135-4a34cb2f1caf" providerId="AD" clId="Web-{B1CC9F35-6CD6-6C5B-E14E-9D2A1D7C1415}" dt="2024-10-02T14:58:42.426" v="17"/>
          <pc:sldLayoutMkLst>
            <pc:docMk/>
            <pc:sldMasterMk cId="2662430152" sldId="2147483686"/>
            <pc:sldLayoutMk cId="60040058" sldId="2147483675"/>
          </pc:sldLayoutMkLst>
        </pc:sldLayoutChg>
        <pc:sldLayoutChg chg="add del">
          <pc:chgData name="alachance45 Alexis" userId="S::alachance45@scol.qc.ca::eab43cbc-dca8-4634-b135-4a34cb2f1caf" providerId="AD" clId="Web-{B1CC9F35-6CD6-6C5B-E14E-9D2A1D7C1415}" dt="2024-10-02T14:58:42.426" v="17"/>
          <pc:sldLayoutMkLst>
            <pc:docMk/>
            <pc:sldMasterMk cId="2662430152" sldId="2147483686"/>
            <pc:sldLayoutMk cId="229639482" sldId="2147483676"/>
          </pc:sldLayoutMkLst>
        </pc:sldLayoutChg>
        <pc:sldLayoutChg chg="add del">
          <pc:chgData name="alachance45 Alexis" userId="S::alachance45@scol.qc.ca::eab43cbc-dca8-4634-b135-4a34cb2f1caf" providerId="AD" clId="Web-{B1CC9F35-6CD6-6C5B-E14E-9D2A1D7C1415}" dt="2024-10-02T14:58:42.426" v="17"/>
          <pc:sldLayoutMkLst>
            <pc:docMk/>
            <pc:sldMasterMk cId="2662430152" sldId="2147483686"/>
            <pc:sldLayoutMk cId="946721818" sldId="2147483677"/>
          </pc:sldLayoutMkLst>
        </pc:sldLayoutChg>
        <pc:sldLayoutChg chg="add del">
          <pc:chgData name="alachance45 Alexis" userId="S::alachance45@scol.qc.ca::eab43cbc-dca8-4634-b135-4a34cb2f1caf" providerId="AD" clId="Web-{B1CC9F35-6CD6-6C5B-E14E-9D2A1D7C1415}" dt="2024-10-02T14:58:42.426" v="17"/>
          <pc:sldLayoutMkLst>
            <pc:docMk/>
            <pc:sldMasterMk cId="2662430152" sldId="2147483686"/>
            <pc:sldLayoutMk cId="309637613" sldId="2147483678"/>
          </pc:sldLayoutMkLst>
        </pc:sldLayoutChg>
        <pc:sldLayoutChg chg="add del">
          <pc:chgData name="alachance45 Alexis" userId="S::alachance45@scol.qc.ca::eab43cbc-dca8-4634-b135-4a34cb2f1caf" providerId="AD" clId="Web-{B1CC9F35-6CD6-6C5B-E14E-9D2A1D7C1415}" dt="2024-10-02T14:58:42.426" v="17"/>
          <pc:sldLayoutMkLst>
            <pc:docMk/>
            <pc:sldMasterMk cId="2662430152" sldId="2147483686"/>
            <pc:sldLayoutMk cId="3337470712" sldId="2147483679"/>
          </pc:sldLayoutMkLst>
        </pc:sldLayoutChg>
        <pc:sldLayoutChg chg="add del">
          <pc:chgData name="alachance45 Alexis" userId="S::alachance45@scol.qc.ca::eab43cbc-dca8-4634-b135-4a34cb2f1caf" providerId="AD" clId="Web-{B1CC9F35-6CD6-6C5B-E14E-9D2A1D7C1415}" dt="2024-10-02T14:58:42.426" v="17"/>
          <pc:sldLayoutMkLst>
            <pc:docMk/>
            <pc:sldMasterMk cId="2662430152" sldId="2147483686"/>
            <pc:sldLayoutMk cId="2998919467" sldId="2147483680"/>
          </pc:sldLayoutMkLst>
        </pc:sldLayoutChg>
        <pc:sldLayoutChg chg="add del">
          <pc:chgData name="alachance45 Alexis" userId="S::alachance45@scol.qc.ca::eab43cbc-dca8-4634-b135-4a34cb2f1caf" providerId="AD" clId="Web-{B1CC9F35-6CD6-6C5B-E14E-9D2A1D7C1415}" dt="2024-10-02T14:58:42.426" v="17"/>
          <pc:sldLayoutMkLst>
            <pc:docMk/>
            <pc:sldMasterMk cId="2662430152" sldId="2147483686"/>
            <pc:sldLayoutMk cId="3986094531" sldId="2147483681"/>
          </pc:sldLayoutMkLst>
        </pc:sldLayoutChg>
        <pc:sldLayoutChg chg="add del">
          <pc:chgData name="alachance45 Alexis" userId="S::alachance45@scol.qc.ca::eab43cbc-dca8-4634-b135-4a34cb2f1caf" providerId="AD" clId="Web-{B1CC9F35-6CD6-6C5B-E14E-9D2A1D7C1415}" dt="2024-10-02T14:58:42.426" v="17"/>
          <pc:sldLayoutMkLst>
            <pc:docMk/>
            <pc:sldMasterMk cId="2662430152" sldId="2147483686"/>
            <pc:sldLayoutMk cId="1063363518" sldId="2147483682"/>
          </pc:sldLayoutMkLst>
        </pc:sldLayoutChg>
        <pc:sldLayoutChg chg="add del">
          <pc:chgData name="alachance45 Alexis" userId="S::alachance45@scol.qc.ca::eab43cbc-dca8-4634-b135-4a34cb2f1caf" providerId="AD" clId="Web-{B1CC9F35-6CD6-6C5B-E14E-9D2A1D7C1415}" dt="2024-10-02T14:58:42.426" v="17"/>
          <pc:sldLayoutMkLst>
            <pc:docMk/>
            <pc:sldMasterMk cId="2662430152" sldId="2147483686"/>
            <pc:sldLayoutMk cId="3196777668" sldId="2147483683"/>
          </pc:sldLayoutMkLst>
        </pc:sldLayoutChg>
        <pc:sldLayoutChg chg="add del">
          <pc:chgData name="alachance45 Alexis" userId="S::alachance45@scol.qc.ca::eab43cbc-dca8-4634-b135-4a34cb2f1caf" providerId="AD" clId="Web-{B1CC9F35-6CD6-6C5B-E14E-9D2A1D7C1415}" dt="2024-10-02T14:58:42.426" v="17"/>
          <pc:sldLayoutMkLst>
            <pc:docMk/>
            <pc:sldMasterMk cId="2662430152" sldId="2147483686"/>
            <pc:sldLayoutMk cId="40135385" sldId="2147483684"/>
          </pc:sldLayoutMkLst>
        </pc:sldLayoutChg>
        <pc:sldLayoutChg chg="add del">
          <pc:chgData name="alachance45 Alexis" userId="S::alachance45@scol.qc.ca::eab43cbc-dca8-4634-b135-4a34cb2f1caf" providerId="AD" clId="Web-{B1CC9F35-6CD6-6C5B-E14E-9D2A1D7C1415}" dt="2024-10-02T14:58:42.426" v="17"/>
          <pc:sldLayoutMkLst>
            <pc:docMk/>
            <pc:sldMasterMk cId="2662430152" sldId="2147483686"/>
            <pc:sldLayoutMk cId="1388933018" sldId="2147483685"/>
          </pc:sldLayoutMkLst>
        </pc:sldLayoutChg>
      </pc:sldMasterChg>
      <pc:sldMasterChg chg="add addSldLayout">
        <pc:chgData name="alachance45 Alexis" userId="S::alachance45@scol.qc.ca::eab43cbc-dca8-4634-b135-4a34cb2f1caf" providerId="AD" clId="Web-{B1CC9F35-6CD6-6C5B-E14E-9D2A1D7C1415}" dt="2024-10-02T14:58:42.535" v="18"/>
        <pc:sldMasterMkLst>
          <pc:docMk/>
          <pc:sldMasterMk cId="284750947" sldId="2147483699"/>
        </pc:sldMasterMkLst>
        <pc:sldLayoutChg chg="add">
          <pc:chgData name="alachance45 Alexis" userId="S::alachance45@scol.qc.ca::eab43cbc-dca8-4634-b135-4a34cb2f1caf" providerId="AD" clId="Web-{B1CC9F35-6CD6-6C5B-E14E-9D2A1D7C1415}" dt="2024-10-02T14:58:42.535" v="18"/>
          <pc:sldLayoutMkLst>
            <pc:docMk/>
            <pc:sldMasterMk cId="284750947" sldId="2147483699"/>
            <pc:sldLayoutMk cId="2191417748" sldId="2147483688"/>
          </pc:sldLayoutMkLst>
        </pc:sldLayoutChg>
        <pc:sldLayoutChg chg="add">
          <pc:chgData name="alachance45 Alexis" userId="S::alachance45@scol.qc.ca::eab43cbc-dca8-4634-b135-4a34cb2f1caf" providerId="AD" clId="Web-{B1CC9F35-6CD6-6C5B-E14E-9D2A1D7C1415}" dt="2024-10-02T14:58:42.535" v="18"/>
          <pc:sldLayoutMkLst>
            <pc:docMk/>
            <pc:sldMasterMk cId="284750947" sldId="2147483699"/>
            <pc:sldLayoutMk cId="3528715307" sldId="2147483689"/>
          </pc:sldLayoutMkLst>
        </pc:sldLayoutChg>
        <pc:sldLayoutChg chg="add">
          <pc:chgData name="alachance45 Alexis" userId="S::alachance45@scol.qc.ca::eab43cbc-dca8-4634-b135-4a34cb2f1caf" providerId="AD" clId="Web-{B1CC9F35-6CD6-6C5B-E14E-9D2A1D7C1415}" dt="2024-10-02T14:58:42.535" v="18"/>
          <pc:sldLayoutMkLst>
            <pc:docMk/>
            <pc:sldMasterMk cId="284750947" sldId="2147483699"/>
            <pc:sldLayoutMk cId="1389457220" sldId="2147483690"/>
          </pc:sldLayoutMkLst>
        </pc:sldLayoutChg>
        <pc:sldLayoutChg chg="add">
          <pc:chgData name="alachance45 Alexis" userId="S::alachance45@scol.qc.ca::eab43cbc-dca8-4634-b135-4a34cb2f1caf" providerId="AD" clId="Web-{B1CC9F35-6CD6-6C5B-E14E-9D2A1D7C1415}" dt="2024-10-02T14:58:42.535" v="18"/>
          <pc:sldLayoutMkLst>
            <pc:docMk/>
            <pc:sldMasterMk cId="284750947" sldId="2147483699"/>
            <pc:sldLayoutMk cId="1768629682" sldId="2147483691"/>
          </pc:sldLayoutMkLst>
        </pc:sldLayoutChg>
        <pc:sldLayoutChg chg="add">
          <pc:chgData name="alachance45 Alexis" userId="S::alachance45@scol.qc.ca::eab43cbc-dca8-4634-b135-4a34cb2f1caf" providerId="AD" clId="Web-{B1CC9F35-6CD6-6C5B-E14E-9D2A1D7C1415}" dt="2024-10-02T14:58:42.535" v="18"/>
          <pc:sldLayoutMkLst>
            <pc:docMk/>
            <pc:sldMasterMk cId="284750947" sldId="2147483699"/>
            <pc:sldLayoutMk cId="1392747666" sldId="2147483692"/>
          </pc:sldLayoutMkLst>
        </pc:sldLayoutChg>
        <pc:sldLayoutChg chg="add">
          <pc:chgData name="alachance45 Alexis" userId="S::alachance45@scol.qc.ca::eab43cbc-dca8-4634-b135-4a34cb2f1caf" providerId="AD" clId="Web-{B1CC9F35-6CD6-6C5B-E14E-9D2A1D7C1415}" dt="2024-10-02T14:58:42.535" v="18"/>
          <pc:sldLayoutMkLst>
            <pc:docMk/>
            <pc:sldMasterMk cId="284750947" sldId="2147483699"/>
            <pc:sldLayoutMk cId="679326803" sldId="2147483693"/>
          </pc:sldLayoutMkLst>
        </pc:sldLayoutChg>
        <pc:sldLayoutChg chg="add">
          <pc:chgData name="alachance45 Alexis" userId="S::alachance45@scol.qc.ca::eab43cbc-dca8-4634-b135-4a34cb2f1caf" providerId="AD" clId="Web-{B1CC9F35-6CD6-6C5B-E14E-9D2A1D7C1415}" dt="2024-10-02T14:58:42.535" v="18"/>
          <pc:sldLayoutMkLst>
            <pc:docMk/>
            <pc:sldMasterMk cId="284750947" sldId="2147483699"/>
            <pc:sldLayoutMk cId="2093677459" sldId="2147483694"/>
          </pc:sldLayoutMkLst>
        </pc:sldLayoutChg>
        <pc:sldLayoutChg chg="add">
          <pc:chgData name="alachance45 Alexis" userId="S::alachance45@scol.qc.ca::eab43cbc-dca8-4634-b135-4a34cb2f1caf" providerId="AD" clId="Web-{B1CC9F35-6CD6-6C5B-E14E-9D2A1D7C1415}" dt="2024-10-02T14:58:42.535" v="18"/>
          <pc:sldLayoutMkLst>
            <pc:docMk/>
            <pc:sldMasterMk cId="284750947" sldId="2147483699"/>
            <pc:sldLayoutMk cId="3389425629" sldId="2147483695"/>
          </pc:sldLayoutMkLst>
        </pc:sldLayoutChg>
        <pc:sldLayoutChg chg="add">
          <pc:chgData name="alachance45 Alexis" userId="S::alachance45@scol.qc.ca::eab43cbc-dca8-4634-b135-4a34cb2f1caf" providerId="AD" clId="Web-{B1CC9F35-6CD6-6C5B-E14E-9D2A1D7C1415}" dt="2024-10-02T14:58:42.535" v="18"/>
          <pc:sldLayoutMkLst>
            <pc:docMk/>
            <pc:sldMasterMk cId="284750947" sldId="2147483699"/>
            <pc:sldLayoutMk cId="615109297" sldId="2147483696"/>
          </pc:sldLayoutMkLst>
        </pc:sldLayoutChg>
        <pc:sldLayoutChg chg="add">
          <pc:chgData name="alachance45 Alexis" userId="S::alachance45@scol.qc.ca::eab43cbc-dca8-4634-b135-4a34cb2f1caf" providerId="AD" clId="Web-{B1CC9F35-6CD6-6C5B-E14E-9D2A1D7C1415}" dt="2024-10-02T14:58:42.535" v="18"/>
          <pc:sldLayoutMkLst>
            <pc:docMk/>
            <pc:sldMasterMk cId="284750947" sldId="2147483699"/>
            <pc:sldLayoutMk cId="2758380761" sldId="2147483697"/>
          </pc:sldLayoutMkLst>
        </pc:sldLayoutChg>
        <pc:sldLayoutChg chg="add">
          <pc:chgData name="alachance45 Alexis" userId="S::alachance45@scol.qc.ca::eab43cbc-dca8-4634-b135-4a34cb2f1caf" providerId="AD" clId="Web-{B1CC9F35-6CD6-6C5B-E14E-9D2A1D7C1415}" dt="2024-10-02T14:58:42.535" v="18"/>
          <pc:sldLayoutMkLst>
            <pc:docMk/>
            <pc:sldMasterMk cId="284750947" sldId="2147483699"/>
            <pc:sldLayoutMk cId="601270043" sldId="214748369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0F8CF-692C-4963-8B5E-D1C0928CF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9612" y="1013984"/>
            <a:ext cx="7714388" cy="326063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19655-1613-4CC0-BBE9-BD2CB2C3C7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9612" y="4848464"/>
            <a:ext cx="7714388" cy="1085849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67FFF-6BC4-4DF0-BC55-B2C3BFD8E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89830-A1B7-484B-832C-F64A558BD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8F727-72C8-47A9-8E54-AD8459028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ED5540-64E5-4258-ABA4-753F07B71B38}"/>
              </a:ext>
            </a:extLst>
          </p:cNvPr>
          <p:cNvCxnSpPr>
            <a:cxnSpLocks/>
          </p:cNvCxnSpPr>
          <p:nvPr/>
        </p:nvCxnSpPr>
        <p:spPr>
          <a:xfrm>
            <a:off x="1524000" y="457150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3677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8A5DE-E5C6-4DB9-AD28-8F1EAC6F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63E08E-9B2D-4740-9AC6-D5E1CFB95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29566" y="2229957"/>
            <a:ext cx="9238434" cy="38660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E3736-E8AA-4F58-9D3A-27050B287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95E84-15BC-478B-9DAB-15025867B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9D98F-E0A8-4254-A957-7F17811D0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629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DE70F5-2276-4F91-9FC2-8DA4B52881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4000" y="1467699"/>
            <a:ext cx="1758461" cy="462830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1856C5-C2FD-45E4-A631-AC06B5495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82312" y="1467699"/>
            <a:ext cx="7839379" cy="462830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336EA-B6DD-4115-9C67-79A24C866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A668B-1DAB-449C-9BA4-7B1572A22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6567E-119D-4C98-93FF-73A332803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326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EF94C-BCB1-4F4C-AF70-DD2A5C4E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5445"/>
            <a:ext cx="9238434" cy="857559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09B75-A057-44B5-872F-DF01BDC8E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286000"/>
            <a:ext cx="9238434" cy="381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6260C-3219-4812-88F2-3162D37F2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62B73-9C01-4BE3-A199-782BE6EBA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61492-EB56-4454-9D2A-8BB94AACB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425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980A128-A52A-402C-865B-1BF08D7F045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900447-3778-4AB7-ACB3-7C2313FE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1745" y="1287554"/>
            <a:ext cx="8284963" cy="3113064"/>
          </a:xfrm>
        </p:spPr>
        <p:txBody>
          <a:bodyPr anchor="t"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B910C9-BA3C-4D31-9C62-2C2408591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1744" y="4619707"/>
            <a:ext cx="7722256" cy="1476293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42E8A-6B69-406B-A3DF-0A1B76832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665CF-4461-4BB8-8F3A-ED1CB1084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98B27-5EF3-49F4-B3CE-F3CF419AE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0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3F3BA-5AD5-4F15-97B2-E4652D1D4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13411"/>
            <a:ext cx="9238434" cy="88959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997B8-1FD3-40E6-A486-256EB41DB7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29566" y="2135565"/>
            <a:ext cx="4495800" cy="39604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3F4D8-AA9A-4AF7-86EA-E4D797B98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35565"/>
            <a:ext cx="4495800" cy="39604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08823E-BC08-4810-9BFF-35D2EA2A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DD2BFB-BB2C-4C4A-A6E1-DD223C2BE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369B2-12F8-4583-8A7F-523C9A3EF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380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C717F-84B9-44BA-8DD6-680394AB1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79150"/>
            <a:ext cx="9238434" cy="82391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217D6-7448-4625-964F-5D82F65F1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9567" y="2013217"/>
            <a:ext cx="4495799" cy="704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3A534C-0B54-4327-99C0-4F0019FD2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29567" y="3048000"/>
            <a:ext cx="4495800" cy="304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9D4A63-0795-4B74-8C11-5FE794411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013215"/>
            <a:ext cx="4495800" cy="70423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3D16F3-F747-441B-9854-27225954DE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48000"/>
            <a:ext cx="4495800" cy="304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8168E2-6B97-486E-B0E4-4E7F5CDBB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5D3E2B-2F4E-4347-A8E9-27EB7D035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1FC4F5-6876-414E-9E30-84706A3F5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‹N°›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0D2F04-5474-46B9-B838-858CDF4AB2D2}"/>
              </a:ext>
            </a:extLst>
          </p:cNvPr>
          <p:cNvCxnSpPr>
            <a:cxnSpLocks/>
          </p:cNvCxnSpPr>
          <p:nvPr/>
        </p:nvCxnSpPr>
        <p:spPr>
          <a:xfrm>
            <a:off x="6270727" y="2876662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ADEE893-BE45-47F3-BCF0-02424B3503CC}"/>
              </a:ext>
            </a:extLst>
          </p:cNvPr>
          <p:cNvSpPr/>
          <p:nvPr/>
        </p:nvSpPr>
        <p:spPr>
          <a:xfrm>
            <a:off x="-1171838" y="4592406"/>
            <a:ext cx="808262" cy="3897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FB5178A-4501-4B56-8BF1-D083D7B021CE}"/>
              </a:ext>
            </a:extLst>
          </p:cNvPr>
          <p:cNvCxnSpPr>
            <a:cxnSpLocks/>
          </p:cNvCxnSpPr>
          <p:nvPr/>
        </p:nvCxnSpPr>
        <p:spPr>
          <a:xfrm>
            <a:off x="1524000" y="2876662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1270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52109C6-041C-42BA-B507-8EA298046E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7BF877-20DD-40F4-AEA8-E1B6D5350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7DC874-15B5-4338-B7D1-8E393AB4C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66BAE3-24C5-483F-9141-D860A265E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9AEEB4-66F8-4008-B616-804FB9D91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747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46C975-8FFB-4A4B-9213-774EE3901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BA744F-475D-4105-8E4A-025815549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FA64C-7966-4D6F-88D7-4B89F2A1D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417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4ED5F-AB94-4DCF-8971-B8B2B55AF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740" y="1558944"/>
            <a:ext cx="3279689" cy="1864196"/>
          </a:xfrm>
        </p:spPr>
        <p:txBody>
          <a:bodyPr anchor="b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EE4CB-68CF-4BF3-A891-8277AFD13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0"/>
            <a:ext cx="5333999" cy="5334000"/>
          </a:xfrm>
        </p:spPr>
        <p:txBody>
          <a:bodyPr anchor="ctr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292E72-B66D-40EE-B182-5585382A6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43741" y="3649682"/>
            <a:ext cx="3233096" cy="1933605"/>
          </a:xfrm>
        </p:spPr>
        <p:txBody>
          <a:bodyPr/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73B694-B050-45F3-AE6F-A86A129F1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8AE423-9CA5-46B3-96B1-7586AD020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B973D-F1F7-47BC-996D-6100B7C89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715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E9949-4A1F-4DA9-9B75-A6180F954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543" y="1383126"/>
            <a:ext cx="3289886" cy="2045874"/>
          </a:xfrm>
        </p:spPr>
        <p:txBody>
          <a:bodyPr anchor="b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A8D794-C670-4569-93D9-0FF8B35AA7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1" y="762000"/>
            <a:ext cx="5333999" cy="53340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2486F6-AE67-4B34-B8E2-0B7576DC2E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33544" y="3649682"/>
            <a:ext cx="3243292" cy="1684317"/>
          </a:xfrm>
        </p:spPr>
        <p:txBody>
          <a:bodyPr/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98B11C-BB63-49A6-B488-29D4FBF8E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4B9166-6D36-4F0A-9ADD-33D49A0C3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22B8F-7760-41B3-9053-DD90255B9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57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84152A-7FE0-4708-B7C1-DBEC8F133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1621"/>
            <a:ext cx="9238434" cy="8613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1AB53-BAF9-439D-9451-47193CF2F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9566" y="2285999"/>
            <a:ext cx="9238434" cy="3810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96D9F-562A-496F-A530-A561994DC5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71087" y="4891318"/>
            <a:ext cx="26732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fld id="{3C2B07E4-CDF9-4C88-A2F3-04620E58224D}" type="datetimeFigureOut">
              <a:rPr lang="en-US" smtClean="0"/>
              <a:pPr/>
              <a:t>10/2/2024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060FE-AAC3-4FAE-9EB4-BCAE72D956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73021" y="1609893"/>
            <a:ext cx="26694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7EDB2-8F31-42FA-B253-62D2414663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2908" y="3219853"/>
            <a:ext cx="629653" cy="429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EFE71E98-A417-4ECC-ACEB-C0490C20DB0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509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6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130000"/>
        </a:lnSpc>
        <a:spcBef>
          <a:spcPts val="10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30000"/>
        </a:lnSpc>
        <a:spcBef>
          <a:spcPts val="500"/>
        </a:spcBef>
        <a:buSzPct val="85000"/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18288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466344" indent="0" algn="l" defTabSz="914400" rtl="0" eaLnBrk="1" latinLnBrk="0" hangingPunct="1">
        <a:lnSpc>
          <a:spcPct val="130000"/>
        </a:lnSpc>
        <a:spcBef>
          <a:spcPts val="500"/>
        </a:spcBef>
        <a:buSzPct val="85000"/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640080" indent="-18288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760E4C7-47B8-4356-ABCA-CC9C79E2D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3">
            <a:extLst>
              <a:ext uri="{FF2B5EF4-FFF2-40B4-BE49-F238E27FC236}">
                <a16:creationId xmlns:a16="http://schemas.microsoft.com/office/drawing/2014/main" id="{DD17FFC3-1133-5F03-AB70-2894BC30E08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rcRect r="-2" b="1643"/>
          <a:stretch/>
        </p:blipFill>
        <p:spPr>
          <a:xfrm>
            <a:off x="20" y="1571"/>
            <a:ext cx="12191980" cy="6856429"/>
          </a:xfrm>
          <a:prstGeom prst="rect">
            <a:avLst/>
          </a:prstGeom>
        </p:spPr>
      </p:pic>
      <p:sp useBgFill="1">
        <p:nvSpPr>
          <p:cNvPr id="20" name="Oval 10">
            <a:extLst>
              <a:ext uri="{FF2B5EF4-FFF2-40B4-BE49-F238E27FC236}">
                <a16:creationId xmlns:a16="http://schemas.microsoft.com/office/drawing/2014/main" id="{07F1F8E1-08C9-4C32-8CD0-F0DEB444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3197" y="1114197"/>
            <a:ext cx="4629606" cy="462960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80159" y="2211978"/>
            <a:ext cx="3535679" cy="1425728"/>
          </a:xfrm>
        </p:spPr>
        <p:txBody>
          <a:bodyPr anchor="b">
            <a:normAutofit/>
          </a:bodyPr>
          <a:lstStyle/>
          <a:p>
            <a:pPr algn="ctr"/>
            <a:r>
              <a:rPr lang="fr-FR" sz="2600"/>
              <a:t>Fusée de Alexis lachance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249360"/>
            <a:ext cx="3048000" cy="877585"/>
          </a:xfrm>
        </p:spPr>
        <p:txBody>
          <a:bodyPr>
            <a:normAutofit/>
          </a:bodyPr>
          <a:lstStyle/>
          <a:p>
            <a:pPr algn="ctr"/>
            <a:endParaRPr lang="fr-FR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14C5C93-B9E9-4392-ADCF-ABF21209D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562423" y="396058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089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4E9F8B3-8282-4A93-BBF8-3342538A70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solidFill>
              <a:srgbClr val="4472C4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8EFA797-975B-41D8-BC96-56CDC2CFA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2286000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93F5E52F-803A-FF6E-6AF1-15A97558B7D6}"/>
              </a:ext>
            </a:extLst>
          </p:cNvPr>
          <p:cNvSpPr/>
          <p:nvPr/>
        </p:nvSpPr>
        <p:spPr>
          <a:xfrm>
            <a:off x="4605866" y="2201333"/>
            <a:ext cx="1422400" cy="40132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riangle isocèle 8">
            <a:extLst>
              <a:ext uri="{FF2B5EF4-FFF2-40B4-BE49-F238E27FC236}">
                <a16:creationId xmlns:a16="http://schemas.microsoft.com/office/drawing/2014/main" id="{C5F0E50C-1482-5C4C-6898-52A75887EBFD}"/>
              </a:ext>
            </a:extLst>
          </p:cNvPr>
          <p:cNvSpPr/>
          <p:nvPr/>
        </p:nvSpPr>
        <p:spPr>
          <a:xfrm>
            <a:off x="4436533" y="457200"/>
            <a:ext cx="1727200" cy="1761066"/>
          </a:xfrm>
          <a:prstGeom prst="triangl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iangle rectangle 10">
            <a:extLst>
              <a:ext uri="{FF2B5EF4-FFF2-40B4-BE49-F238E27FC236}">
                <a16:creationId xmlns:a16="http://schemas.microsoft.com/office/drawing/2014/main" id="{10158056-D93F-8C59-8426-BFCEA82D3C5C}"/>
              </a:ext>
            </a:extLst>
          </p:cNvPr>
          <p:cNvSpPr/>
          <p:nvPr/>
        </p:nvSpPr>
        <p:spPr>
          <a:xfrm>
            <a:off x="5994400" y="5029200"/>
            <a:ext cx="1405466" cy="1608666"/>
          </a:xfrm>
          <a:prstGeom prst="rtTriangl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riangle rectangle 11">
            <a:extLst>
              <a:ext uri="{FF2B5EF4-FFF2-40B4-BE49-F238E27FC236}">
                <a16:creationId xmlns:a16="http://schemas.microsoft.com/office/drawing/2014/main" id="{3E8D0237-7A2D-2C74-1132-77373938BCFA}"/>
              </a:ext>
            </a:extLst>
          </p:cNvPr>
          <p:cNvSpPr/>
          <p:nvPr/>
        </p:nvSpPr>
        <p:spPr>
          <a:xfrm flipH="1">
            <a:off x="3447371" y="5034312"/>
            <a:ext cx="1173191" cy="1611222"/>
          </a:xfrm>
          <a:prstGeom prst="rtTriangl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94886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PortalVTI">
  <a:themeElements>
    <a:clrScheme name="AnalogousFromRegularSeedRightStep">
      <a:dk1>
        <a:srgbClr val="000000"/>
      </a:dk1>
      <a:lt1>
        <a:srgbClr val="FFFFFF"/>
      </a:lt1>
      <a:dk2>
        <a:srgbClr val="1A282F"/>
      </a:dk2>
      <a:lt2>
        <a:srgbClr val="F3F1F0"/>
      </a:lt2>
      <a:accent1>
        <a:srgbClr val="29A8E7"/>
      </a:accent1>
      <a:accent2>
        <a:srgbClr val="1747D5"/>
      </a:accent2>
      <a:accent3>
        <a:srgbClr val="4A2BE7"/>
      </a:accent3>
      <a:accent4>
        <a:srgbClr val="8517D5"/>
      </a:accent4>
      <a:accent5>
        <a:srgbClr val="E629E7"/>
      </a:accent5>
      <a:accent6>
        <a:srgbClr val="D51786"/>
      </a:accent6>
      <a:hlink>
        <a:srgbClr val="BF693F"/>
      </a:hlink>
      <a:folHlink>
        <a:srgbClr val="7F7F7F"/>
      </a:folHlink>
    </a:clrScheme>
    <a:fontScheme name="Earth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rtalVTI" id="{0E0D5035-C7F2-4607-91F4-D5D5F886A15A}" vid="{EAFF3D8B-AC13-4E90-80A9-182200FBC8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1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PortalVTI</vt:lpstr>
      <vt:lpstr>Fusée de Alexis lachance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35</cp:revision>
  <dcterms:created xsi:type="dcterms:W3CDTF">2024-10-02T14:57:12Z</dcterms:created>
  <dcterms:modified xsi:type="dcterms:W3CDTF">2024-10-02T15:07:27Z</dcterms:modified>
</cp:coreProperties>
</file>