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82F3C0-1E07-2C1E-3C57-054FC2D1BE93}" v="627" dt="2026-01-19T20:48:47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10227 8612 16383 0 0,'0'6'0'0'0,"0"6"0"0"0,0 7 0 0 0,0 5 0 0 0,0 5 0 0 0,0 2 0 0 0,0 13 0 0 0,0 5 0 0 0,0 0 0 0 0,0 8 0 0 0,5 0 0 0 0,2-3 0 0 0,0-5 0 0 0,4-5 0 0 0,0-5 0 0 0,-1-3 0 0 0,-3-2 0 0 0,-3-1 0 0 0,-1-1 0 0 0,-2-1 0 0 0,-1 1 0 0 0,0 0 0 0 0,-6-1 0 0 0,-2 1 0 0 0,1-1 0 0 0,1 0 0 0 0,2 0 0 0 0,2 0 0 0 0,-5 0 0 0 0,-1 0 0 0 0,2 0 0 0 0,0 0 0 0 0,3 1 0 0 0,1 0 0 0 0,1 0 0 0 0,-5 1 0 0 0,-1 0 0 0 0,1 0 0 0 0,-5 0 0 0 0,0 0 0 0 0,2 0 0 0 0,2 0 0 0 0,3 0 0 0 0,-4-1 0 0 0,-1-1 0 0 0,9-5 0 0 0,19-7 0 0 0,14-7 0 0 0,25-5 0 0 0,49-5 0 0 0,24-1 0 0 0,28-2 0 0 0,4-1 0 0 0,22 1 0 0 0,-4 0 0 0 0,22 7 0 0 0,33 10 0 0 0,-6 7 0 0 0,22 8 0 0 0,-14 4 0 0 0,17 3 0 0 0,-11 1 0 0 0,1 1 0 0 0,-24-1 0 0 0,-4 7 0 0 0,2 1 0 0 0,-20 0 0 0 0,-5-3 0 0 0,-18-3 0 0 0,-15-2 0 0 0,-17-8 0 0 0,-10-3 0 0 0,-4-6 0 0 0,-17-2 0 0 0,-12-4 0 0 0,-16 1 0 0 0,1-3 0 0 0,-9 3 0 0 0,8-3 0 0 0,-7 2 0 0 0,8-1 0 0 0,14-4 0 0 0,-6-3 0 0 0,0-4 0 0 0,-11-1 0 0 0,-2-3 0 0 0,-9 0 0 0 0,8-1 0 0 0,20 1 0 0 0,0-1 0 0 0,14 1 0 0 0,4-1 0 0 0,21 1 0 0 0,-6 0 0 0 0,4 0 0 0 0,-15 0 0 0 0,-11 0 0 0 0,-7 0 0 0 0,-16 0 0 0 0,-18 0 0 0 0,-15 0 0 0 0,-12 0 0 0 0,-9 0 0 0 0,-3 0 0 0 0,-2-5 0 0 0,1-2 0 0 0,0-6 0 0 0,1-5 0 0 0,0 0 0 0 0,1 3 0 0 0,0-1 0 0 0,0 2 0 0 0,1 3 0 0 0,18 4 0 0 0,7 2 0 0 0,10 3 0 0 0,12 2 0 0 0,8 6 0 0 0,8 2 0 0 0,3 0 0 0 0,-8-1 0 0 0,4-3 0 0 0,3-1 0 0 0,-10-1 0 0 0,-3-1 0 0 0,-10-1 0 0 0,-1-1 0 0 0,-8 1 0 0 0,3-6 0 0 0,14-8 0 0 0,10-2 0 0 0,12-3 0 0 0,7 0 0 0 0,7 5 0 0 0,1 4 0 0 0,4 3 0 0 0,-2 4 0 0 0,2 2 0 0 0,11 1 0 0 0,-12 0 0 0 0,-2 1 0 0 0,-17 0 0 0 0,-8 0 0 0 0,-15-1 0 0 0,-16 0 0 0 0,-13 1 0 0 0,-10-1 0 0 0,4 0 0 0 0,0 0 0 0 0,-2 0 0 0 0,-3 0 0 0 0,9 0 0 0 0,0-1 0 0 0,-1 1 0 0 0,-4-5 0 0 0,-5-2 0 0 0,-3 0 0 0 0,-2 2 0 0 0,-2-4 0 0 0,-2-1 0 0 0,0 2 0 0 0,-1 2 0 0 0,0 2 0 0 0,-5-3 0 0 0,-1-1 0 0 0,-6-4 0 0 0,-5-5 0 0 0,1-6 0 0 0,-3-4 0 0 0,3-3 0 0 0,4 4 0 0 0,4 0 0 0 0,-1-1 0 0 0,1 5 0 0 0,-3 0 0 0 0,-5-1 0 0 0,-5-2 0 0 0,1-2 0 0 0,-1-1 0 0 0,-1-2 0 0 0,-3-1 0 0 0,-2-1 0 0 0,-2 0 0 0 0,5-1 0 0 0,1 0 0 0 0,0-11 0 0 0,-2-4 0 0 0,4 1 0 0 0,0 4 0 0 0,-1 3 0 0 0,-2 3 0 0 0,-2 4 0 0 0,-2 1 0 0 0,-1 2 0 0 0,-1 1 0 0 0,0-1 0 0 0,0 0 0 0 0,-1 0 0 0 0,1 0 0 0 0,0-1 0 0 0,-1 1 0 0 0,-4 4 0 0 0,-2 2 0 0 0,0-1 0 0 0,2-1 0 0 0,-4-2 0 0 0,0-1 0 0 0,1-1 0 0 0,2-1 0 0 0,2 0 0 0 0,2 1 0 0 0,1-1 0 0 0,0 0 0 0 0,-4 6 0 0 0,-1 1 0 0 0,-5 6 0 0 0,-6 5 0 0 0,0 0 0 0 0,-2 2 0 0 0,-2 3 0 0 0,1-2 0 0 0,-1 0 0 0 0,4-3 0 0 0,-1-1 0 0 0,3 3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11436 11735 16383 0 0,'0'-6'0'0'0,"0"-5"0"0"0,0-8 0 0 0,0-5 0 0 0,0-4 0 0 0,5-2 0 0 0,2-2 0 0 0,0 0 0 0 0,4-1 0 0 0,6-12 0 0 0,0-4 0 0 0,3 1 0 0 0,3 2 0 0 0,-2 3 0 0 0,1 3 0 0 0,2-9 0 0 0,10-20 0 0 0,-2-5 0 0 0,-5-14 0 0 0,-3 3 0 0 0,-4-8 0 0 0,-1 5 0 0 0,2-13 0 0 0,-1 5 0 0 0,1-6 0 0 0,3-16 0 0 0,4 6 0 0 0,9-10 0 0 0,-2 10 0 0 0,7-14 0 0 0,1 7 0 0 0,13-8 0 0 0,9-14 0 0 0,0 1 0 0 0,8-17 0 0 0,4 1 0 0 0,1-4 0 0 0,-1 7 0 0 0,0-9 0 0 0,-2 11 0 0 0,6-9 0 0 0,1-7 0 0 0,0 5 0 0 0,-3 7 0 0 0,-9 24 0 0 0,-4 3 0 0 0,-8 17 0 0 0,5 3 0 0 0,3 9 0 0 0,2 9 0 0 0,1 3 0 0 0,-6 10 0 0 0,-2 1 0 0 0,-5 7 0 0 0,-1 5 0 0 0,2 1 0 0 0,8 0 0 0 0,12-1 0 0 0,-3 5 0 0 0,5 0 0 0 0,-5 11 0 0 0,8 1 0 0 0,-3 3 0 0 0,1 3 0 0 0,5 4 0 0 0,-6 7 0 0 0,6 9 0 0 0,-6 8 0 0 0,1 6 0 0 0,-7 5 0 0 0,0 2 0 0 0,-6 1 0 0 0,3 13 0 0 0,14 15 0 0 0,-2 4 0 0 0,10 14 0 0 0,-5-1 0 0 0,8 10 0 0 0,-7 2 0 0 0,7 9 0 0 0,5 5 0 0 0,18 10 0 0 0,13 16 0 0 0,-9-3 0 0 0,1 7 0 0 0,-4-1 0 0 0,11 8 0 0 0,1-2 0 0 0,10 6 0 0 0,15 3 0 0 0,-10-6 0 0 0,-10-5 0 0 0,-23-14 0 0 0,-12 3 0 0 0,-17-10 0 0 0,-12-1 0 0 0,1 10 0 0 0,-7-5 0 0 0,-2 7 0 0 0,-7-8 0 0 0,5 1 0 0 0,-2-9 0 0 0,6-1 0 0 0,-2-6 0 0 0,7 8 0 0 0,3 16 0 0 0,0 2 0 0 0,6 3 0 0 0,-5-10 0 0 0,3 5 0 0 0,-6-8 0 0 0,3-2 0 0 0,-6-8 0 0 0,4 0 0 0 0,1 11 0 0 0,-7-4 0 0 0,-8 7 0 0 0,-9-7 0 0 0,-8 0 0 0 0,-5-9 0 0 0,-9-1 0 0 0,-3 4 0 0 0,-1-4 0 0 0,-5-11 0 0 0,-4-8 0 0 0,-6-9 0 0 0,-4-7 0 0 0,2-4 0 0 0,1-4 0 0 0,-2 0 0 0 0,-1 0 0 0 0,-2 0 0 0 0,-2 1 0 0 0,0-1 0 0 0,-1 1 0 0 0,0 0 0 0 0,0 1 0 0 0,-6 0 0 0 0,-2 1 0 0 0,1-1 0 0 0,1-1 0 0 0,-4 1 0 0 0,1-1 0 0 0,0 0 0 0 0,3 0 0 0 0,2 0 0 0 0,-4 1 0 0 0,0-1 0 0 0,1 0 0 0 0,-4-1 0 0 0,0 0 0 0 0,2-1 0 0 0,3 1 0 0 0,2 1 0 0 0,1 0 0 0 0,-3 0 0 0 0,-2 0 0 0 0,2 11 0 0 0,1 4 0 0 0,1 0 0 0 0,2-3 0 0 0,1-3 0 0 0,-5-2 0 0 0,-1-3 0 0 0,0-2 0 0 0,2-1 0 0 0,1-2 0 0 0,2-1 0 0 0,1-1 0 0 0,0 1 0 0 0,1 0 0 0 0,0 1 0 0 0,1-1 0 0 0,-6-6 0 0 0,-2 0 0 0 0,1 0 0 0 0,0 3 0 0 0,3 1 0 0 0,0-5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11521 9085 16383 0 0,'5'5'0'0'0,"8"2"0"0"0,6 0 0 0 0,5-2 0 0 0,16 5 0 0 0,18 6 0 0 0,17 6 0 0 0,13-1 0 0 0,15-4 0 0 0,-5-4 0 0 0,6-5 0 0 0,-10-4 0 0 0,3-8 0 0 0,-8-4 0 0 0,-14 0 0 0 0,-13-5 0 0 0,-12 0 0 0 0,-9 3 0 0 0,-5 2 0 0 0,-3-2 0 0 0,-1 0 0 0 0,17 1 0 0 0,17 4 0 0 0,5 1 0 0 0,12 2 0 0 0,0 1 0 0 0,8 1 0 0 0,-4 0 0 0 0,6 1 0 0 0,18-1 0 0 0,-3 1 0 0 0,4-1 0 0 0,-12 0 0 0 0,2 0 0 0 0,0 0 0 0 0,1 6 0 0 0,-1 2 0 0 0,0-1 0 0 0,6-1 0 0 0,-10-2 0 0 0,-4-1 0 0 0,-14-2 0 0 0,-2-1 0 0 0,-10 0 0 0 0,1 0 0 0 0,6 0 0 0 0,-5 0 0 0 0,-8-1 0 0 0,-10 1 0 0 0,5 0 0 0 0,-4 0 0 0 0,7 0 0 0 0,0 0 0 0 0,6 6 0 0 0,10 1 0 0 0,-3 6 0 0 0,4 0 0 0 0,-6-1 0 0 0,3 2 0 0 0,-5-1 0 0 0,3 3 0 0 0,-5-1 0 0 0,10 3 0 0 0,16 4 0 0 0,10-2 0 0 0,4 2 0 0 0,-10-3 0 0 0,-4-4 0 0 0,-13 0 0 0 0,4-3 0 0 0,-7 3 0 0 0,-10-2 0 0 0,0 4 0 0 0,-6-3 0 0 0,-7-2 0 0 0,-8-4 0 0 0,6 3 0 0 0,-1-1 0 0 0,8-2 0 0 0,18 4 0 0 0,1-1 0 0 0,4-1 0 0 0,-5-3 0 0 0,1-3 0 0 0,-7-1 0 0 0,-11-2 0 0 0,2-1 0 0 0,-5-1 0 0 0,-6 1 0 0 0,-8-1 0 0 0,-4 1 0 0 0,-3 0 0 0 0,-4-1 0 0 0,-1 1 0 0 0,-1 0 0 0 0,0 0 0 0 0,0 0 0 0 0,0 0 0 0 0,1 0 0 0 0,0 0 0 0 0,1 0 0 0 0,-1 0 0 0 0,13 0 0 0 0,3 0 0 0 0,12 0 0 0 0,2 0 0 0 0,8 0 0 0 0,-4-5 0 0 0,13-2 0 0 0,-3 0 0 0 0,3-4 0 0 0,-5-1 0 0 0,-10-3 0 0 0,-10 1 0 0 0,-9 3 0 0 0,-13 2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11852 7986 16383 0 0,'5'0'0'0'0,"7"6"0"0"0,7 1 0 0 0,5 0 0 0 0,16 10 0 0 0,8 2 0 0 0,19 11 0 0 0,5-1 0 0 0,21 2 0 0 0,12-5 0 0 0,35-7 0 0 0,11-6 0 0 0,26-6 0 0 0,31-4 0 0 0,2-2 0 0 0,6-8 0 0 0,-18-3 0 0 0,5 1 0 0 0,-16 1 0 0 0,0 2 0 0 0,-15 3 0 0 0,2 1 0 0 0,9 1 0 0 0,-1 7 0 0 0,15 9 0 0 0,-9 8 0 0 0,2 6 0 0 0,-7-2 0 0 0,5 2 0 0 0,8-5 0 0 0,-23-6 0 0 0,-10-7 0 0 0,-26-4 0 0 0,-13-4 0 0 0,-22-3 0 0 0,-10 0 0 0 0,-17-1 0 0 0,-2-1 0 0 0,2 1 0 0 0,-6 1 0 0 0,-9-1 0 0 0,-9 1 0 0 0,-7 0 0 0 0,-6 0 0 0 0,-4 0 0 0 0,-1 0 0 0 0,-1 0 0 0 0,0 0 0 0 0,0 0 0 0 0,12 0 0 0 0,4 0 0 0 0,11 6 0 0 0,1 1 0 0 0,14 7 0 0 0,0-1 0 0 0,-6 5 0 0 0,-9-2 0 0 0,-9-4 0 0 0,-7-3 0 0 0,-6-3 0 0 0,-3-3 0 0 0,-3-2 0 0 0,-2-1 0 0 0,1-1 0 0 0,-1 0 0 0 0,-5 6 0 0 0,-1 1 0 0 0,0 0 0 0 0,2-1 0 0 0,2 4 0 0 0,2 0 0 0 0,0-1 0 0 0,-4 3 0 0 0,-1 0 0 0 0,0-2 0 0 0,-3 2 0 0 0,-1 0 0 0 0,2-2 0 0 0,2-3 0 0 0,2-3 0 0 0,-3 4 0 0 0,-6 1 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4.png"/><Relationship Id="rId4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euille sur tubes à essai">
            <a:extLst>
              <a:ext uri="{FF2B5EF4-FFF2-40B4-BE49-F238E27FC236}">
                <a16:creationId xmlns:a16="http://schemas.microsoft.com/office/drawing/2014/main" id="{5533B4F6-7347-1C0F-A3F5-9BCDCA456BF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r="-2" b="15726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Présentation de chlorophylle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r-FR" sz="600">
                <a:solidFill>
                  <a:srgbClr val="FFFFFF"/>
                </a:solidFill>
              </a:rPr>
              <a:t>Exp 6</a:t>
            </a:r>
          </a:p>
          <a:p>
            <a:pPr marL="285750" indent="-285750">
              <a:buFont typeface="Arial"/>
              <a:buChar char="•"/>
            </a:pPr>
            <a:r>
              <a:rPr lang="fr-FR" sz="600">
                <a:solidFill>
                  <a:srgbClr val="FFFFFF"/>
                </a:solidFill>
              </a:rPr>
              <a:t>Science</a:t>
            </a:r>
            <a:endParaRPr lang="en-US" sz="60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fr-FR" sz="600">
                <a:solidFill>
                  <a:srgbClr val="FFFFFF"/>
                </a:solidFill>
              </a:rPr>
              <a:t>Présenté a daniel blais</a:t>
            </a:r>
            <a:endParaRPr lang="en-US" sz="60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fr-FR" sz="600">
                <a:solidFill>
                  <a:srgbClr val="FFFFFF"/>
                </a:solidFill>
              </a:rPr>
              <a:t>Par alexis lachance</a:t>
            </a:r>
            <a:endParaRPr lang="en-US" sz="60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fr-FR" sz="600">
                <a:solidFill>
                  <a:srgbClr val="FFFFFF"/>
                </a:solidFill>
              </a:rPr>
              <a:t>202 </a:t>
            </a:r>
            <a:endParaRPr lang="en-US" sz="60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fr-FR" sz="600">
                <a:solidFill>
                  <a:srgbClr val="FFFFFF"/>
                </a:solidFill>
              </a:rPr>
              <a:t>Esv</a:t>
            </a:r>
            <a:endParaRPr lang="en-US" sz="60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fr-FR" sz="600">
                <a:solidFill>
                  <a:srgbClr val="FFFFFF"/>
                </a:solidFill>
              </a:rPr>
              <a:t>19 janvier 2026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22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1F727B5-722C-2C98-9869-AB39B3ED3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2731" y="1542402"/>
            <a:ext cx="5186842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but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1D4D29-E581-1AB0-BE18-6A7DA77DC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2135" y="4001587"/>
            <a:ext cx="518803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Identifie la présence de chlorophylle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29824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312614-5DBD-9289-C492-1B5622B96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hypothèse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89BCC4-3C4D-DA2C-4D7E-EB3C33AF2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228" y="5972174"/>
            <a:ext cx="8578699" cy="50482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Je suppose que le chlorophylle est présent dans la cellule végétal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07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09CAE95-E9C6-9F10-80CC-C16FB958D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fr-FR" sz="4000"/>
              <a:t>matériel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948450B-5C63-4BFE-3E2D-38B403AC0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1700"/>
              <a:t>Ciseaux</a:t>
            </a:r>
          </a:p>
          <a:p>
            <a:r>
              <a:rPr lang="fr-FR" sz="1700"/>
              <a:t>Cellule végétal(épinard)</a:t>
            </a:r>
          </a:p>
          <a:p>
            <a:r>
              <a:rPr lang="fr-FR" sz="1700"/>
              <a:t>Mortier</a:t>
            </a:r>
          </a:p>
          <a:p>
            <a:r>
              <a:rPr lang="fr-FR" sz="1700"/>
              <a:t>Sable</a:t>
            </a:r>
          </a:p>
          <a:p>
            <a:r>
              <a:rPr lang="fr-FR" sz="1700"/>
              <a:t>Pillon</a:t>
            </a:r>
          </a:p>
          <a:p>
            <a:r>
              <a:rPr lang="fr-FR" sz="1700"/>
              <a:t>Papier filltre</a:t>
            </a:r>
          </a:p>
          <a:p>
            <a:r>
              <a:rPr lang="fr-FR" sz="1700"/>
              <a:t>Cillindre gradué</a:t>
            </a:r>
          </a:p>
          <a:p>
            <a:r>
              <a:rPr lang="fr-FR" sz="1700"/>
              <a:t>Bécher</a:t>
            </a:r>
          </a:p>
          <a:p>
            <a:r>
              <a:rPr lang="fr-FR" sz="1700"/>
              <a:t>Alcool</a:t>
            </a:r>
          </a:p>
          <a:p>
            <a:r>
              <a:rPr lang="fr-FR" sz="1700"/>
              <a:t>pétri</a:t>
            </a:r>
          </a:p>
        </p:txBody>
      </p:sp>
      <p:pic>
        <p:nvPicPr>
          <p:cNvPr id="8" name="Picture 7" descr="Ingrédients et épices sur une surface noire">
            <a:extLst>
              <a:ext uri="{FF2B5EF4-FFF2-40B4-BE49-F238E27FC236}">
                <a16:creationId xmlns:a16="http://schemas.microsoft.com/office/drawing/2014/main" id="{5B7781E5-EDDD-4503-78AF-4D023EE5F1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037" r="9650" b="-3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23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6F3E9B-E045-C5EE-44FA-ACBB75C2E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manipullation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5B378E-9C1C-7C55-6905-742E8A546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514350" indent="-514350">
              <a:buAutoNum type="arabicPeriod"/>
            </a:pPr>
            <a:r>
              <a:rPr lang="fr-FR" dirty="0"/>
              <a:t>Couper la cellule végétal avec des ciseaux et la mettre dans le </a:t>
            </a:r>
            <a:r>
              <a:rPr lang="fr-FR" err="1"/>
              <a:t>mortié</a:t>
            </a:r>
            <a:endParaRPr lang="fr-FR"/>
          </a:p>
          <a:p>
            <a:pPr marL="514350" indent="-514350">
              <a:buAutoNum type="arabicPeriod"/>
            </a:pPr>
            <a:r>
              <a:rPr lang="fr-FR" dirty="0"/>
              <a:t>Ajouter 15 ml de sable dans le mortier</a:t>
            </a:r>
          </a:p>
          <a:p>
            <a:pPr marL="514350" indent="-514350">
              <a:buAutoNum type="arabicPeriod"/>
            </a:pPr>
            <a:r>
              <a:rPr lang="fr-FR" dirty="0"/>
              <a:t>Écraser le mélange avec le </a:t>
            </a:r>
            <a:r>
              <a:rPr lang="fr-FR" err="1"/>
              <a:t>pillon</a:t>
            </a:r>
            <a:endParaRPr lang="fr-FR"/>
          </a:p>
          <a:p>
            <a:pPr marL="514350" indent="-514350">
              <a:buAutoNum type="arabicPeriod"/>
            </a:pPr>
            <a:r>
              <a:rPr lang="fr-FR" dirty="0" err="1"/>
              <a:t>Messuré</a:t>
            </a:r>
            <a:r>
              <a:rPr lang="fr-FR" dirty="0"/>
              <a:t> 25ml d'alcool dans le </a:t>
            </a:r>
            <a:r>
              <a:rPr lang="fr-FR" dirty="0" err="1"/>
              <a:t>cillindre</a:t>
            </a:r>
            <a:r>
              <a:rPr lang="fr-FR" dirty="0"/>
              <a:t> gradué</a:t>
            </a:r>
          </a:p>
          <a:p>
            <a:pPr marL="514350" indent="-514350">
              <a:buAutoNum type="arabicPeriod"/>
            </a:pPr>
            <a:r>
              <a:rPr lang="fr-FR" dirty="0"/>
              <a:t>Versé l'alcool dans le mortier</a:t>
            </a:r>
          </a:p>
          <a:p>
            <a:pPr marL="514350" indent="-514350">
              <a:buAutoNum type="arabicPeriod"/>
            </a:pPr>
            <a:r>
              <a:rPr lang="fr-FR" dirty="0"/>
              <a:t>Versé le mélange de le pétri</a:t>
            </a:r>
          </a:p>
          <a:p>
            <a:pPr marL="514350" indent="-514350">
              <a:buAutoNum type="arabicPeriod"/>
            </a:pPr>
            <a:r>
              <a:rPr lang="fr-FR" dirty="0"/>
              <a:t>Plié le papier filtre</a:t>
            </a:r>
          </a:p>
          <a:p>
            <a:pPr marL="514350" indent="-514350">
              <a:buAutoNum type="arabicPeriod"/>
            </a:pPr>
            <a:r>
              <a:rPr lang="fr-FR" dirty="0"/>
              <a:t>Mettre le papier </a:t>
            </a:r>
            <a:r>
              <a:rPr lang="fr-FR" dirty="0" err="1"/>
              <a:t>filtredans</a:t>
            </a:r>
            <a:r>
              <a:rPr lang="fr-FR" dirty="0"/>
              <a:t> le pétri</a:t>
            </a:r>
          </a:p>
          <a:p>
            <a:pPr marL="514350" indent="-514350">
              <a:buAutoNum type="arabicPeriod"/>
            </a:pPr>
            <a:r>
              <a:rPr lang="fr-FR" dirty="0"/>
              <a:t>Attendre 15 minute</a:t>
            </a:r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856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B17D3D-69A0-8961-F0B6-FE46DDC75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9028BF-36A1-A325-FB85-C0C14B763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id="{E10E45DF-DB44-1DE6-7EBB-C6BA7CCF5CE7}"/>
                  </a:ext>
                </a:extLst>
              </p14:cNvPr>
              <p14:cNvContentPartPr/>
              <p14:nvPr/>
            </p14:nvContentPartPr>
            <p14:xfrm>
              <a:off x="3513822" y="4335852"/>
              <a:ext cx="4288581" cy="848130"/>
            </p14:xfrm>
          </p:contentPart>
        </mc:Choice>
        <mc:Fallback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E10E45DF-DB44-1DE6-7EBB-C6BA7CCF5CE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96184" y="4317860"/>
                <a:ext cx="4324217" cy="8837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id="{40FA4B30-3DCE-764A-6485-C9FE1DCA3216}"/>
                  </a:ext>
                </a:extLst>
              </p14:cNvPr>
              <p14:cNvContentPartPr/>
              <p14:nvPr/>
            </p14:nvContentPartPr>
            <p14:xfrm>
              <a:off x="4255128" y="2869106"/>
              <a:ext cx="2846029" cy="2221315"/>
            </p14:xfrm>
          </p:contentPart>
        </mc:Choice>
        <mc:Fallback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40FA4B30-3DCE-764A-6485-C9FE1DCA321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237491" y="2851468"/>
                <a:ext cx="2881663" cy="22569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id="{DDD85801-FF2B-157B-8430-68ACE4312724}"/>
                  </a:ext>
                </a:extLst>
              </p14:cNvPr>
              <p14:cNvContentPartPr/>
              <p14:nvPr/>
            </p14:nvContentPartPr>
            <p14:xfrm>
              <a:off x="4304378" y="4607869"/>
              <a:ext cx="2792677" cy="170666"/>
            </p14:xfrm>
          </p:contentPart>
        </mc:Choice>
        <mc:Fallback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DDD85801-FF2B-157B-8430-68ACE431272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286379" y="4590263"/>
                <a:ext cx="2828314" cy="2062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Encre 6">
                <a:extLst>
                  <a:ext uri="{FF2B5EF4-FFF2-40B4-BE49-F238E27FC236}">
                    <a16:creationId xmlns:a16="http://schemas.microsoft.com/office/drawing/2014/main" id="{CB5B2EB2-5A23-6C76-E515-E3BBDA56D266}"/>
                  </a:ext>
                </a:extLst>
              </p14:cNvPr>
              <p14:cNvContentPartPr/>
              <p14:nvPr/>
            </p14:nvContentPartPr>
            <p14:xfrm>
              <a:off x="4494969" y="3975365"/>
              <a:ext cx="2458393" cy="213254"/>
            </p14:xfrm>
          </p:contentPart>
        </mc:Choice>
        <mc:Fallback>
          <p:pic>
            <p:nvPicPr>
              <p:cNvPr id="7" name="Encre 6">
                <a:extLst>
                  <a:ext uri="{FF2B5EF4-FFF2-40B4-BE49-F238E27FC236}">
                    <a16:creationId xmlns:a16="http://schemas.microsoft.com/office/drawing/2014/main" id="{CB5B2EB2-5A23-6C76-E515-E3BBDA56D26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77332" y="3957384"/>
                <a:ext cx="2494027" cy="248856"/>
              </a:xfrm>
              <a:prstGeom prst="rect">
                <a:avLst/>
              </a:prstGeom>
            </p:spPr>
          </p:pic>
        </mc:Fallback>
      </mc:AlternateContent>
      <p:sp>
        <p:nvSpPr>
          <p:cNvPr id="8" name="ZoneTexte 7">
            <a:extLst>
              <a:ext uri="{FF2B5EF4-FFF2-40B4-BE49-F238E27FC236}">
                <a16:creationId xmlns:a16="http://schemas.microsoft.com/office/drawing/2014/main" id="{43CE8B32-4B12-B06A-9000-6F7476393186}"/>
              </a:ext>
            </a:extLst>
          </p:cNvPr>
          <p:cNvSpPr txBox="1"/>
          <p:nvPr/>
        </p:nvSpPr>
        <p:spPr>
          <a:xfrm>
            <a:off x="7665720" y="2590800"/>
            <a:ext cx="324612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Jaune =Xanthophylle</a:t>
            </a:r>
          </a:p>
          <a:p>
            <a:r>
              <a:rPr lang="fr-FR" dirty="0"/>
              <a:t>Vert =chlorophylle</a:t>
            </a:r>
          </a:p>
        </p:txBody>
      </p:sp>
    </p:spTree>
    <p:extLst>
      <p:ext uri="{BB962C8B-B14F-4D97-AF65-F5344CB8AC3E}">
        <p14:creationId xmlns:p14="http://schemas.microsoft.com/office/powerpoint/2010/main" val="423085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52C343-14C1-D434-C18C-90ABD389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20E68E-3349-E5F4-C44E-31E0D90B7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err="1"/>
              <a:t>D'apr</a:t>
            </a:r>
            <a:r>
              <a:rPr lang="fr-FR" dirty="0"/>
              <a:t> mes résulta</a:t>
            </a:r>
          </a:p>
          <a:p>
            <a:r>
              <a:rPr lang="fr-FR" dirty="0"/>
              <a:t>La bande verte nous indique la présence de chlorophylle</a:t>
            </a:r>
          </a:p>
        </p:txBody>
      </p:sp>
    </p:spTree>
    <p:extLst>
      <p:ext uri="{BB962C8B-B14F-4D97-AF65-F5344CB8AC3E}">
        <p14:creationId xmlns:p14="http://schemas.microsoft.com/office/powerpoint/2010/main" val="4684127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de chlorophylle</vt:lpstr>
      <vt:lpstr>but</vt:lpstr>
      <vt:lpstr>hypothèse</vt:lpstr>
      <vt:lpstr>matériel</vt:lpstr>
      <vt:lpstr>manipullation</vt:lpstr>
      <vt:lpstr>résulta</vt:lpstr>
      <vt:lpstr>analyse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118</cp:revision>
  <dcterms:created xsi:type="dcterms:W3CDTF">2026-01-19T20:24:39Z</dcterms:created>
  <dcterms:modified xsi:type="dcterms:W3CDTF">2026-01-19T20:48:51Z</dcterms:modified>
</cp:coreProperties>
</file>