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B3CEA2-3E8E-BF2B-C067-42AF6E9A60BC}" v="710" dt="2026-02-05T19:10:40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47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7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8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5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3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7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6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5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2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2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4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7E2F724-2FB3-4D1D-A730-739B8654C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3" descr="Tableau périodique des éléments">
            <a:extLst>
              <a:ext uri="{FF2B5EF4-FFF2-40B4-BE49-F238E27FC236}">
                <a16:creationId xmlns:a16="http://schemas.microsoft.com/office/drawing/2014/main" id="{BD2B58C1-CFCD-3155-FC0D-14D5C8E980C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9260" r="-2" b="3200"/>
          <a:stretch>
            <a:fillRect/>
          </a:stretch>
        </p:blipFill>
        <p:spPr>
          <a:xfrm>
            <a:off x="-2" y="158149"/>
            <a:ext cx="12192001" cy="68580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7870" y="978407"/>
            <a:ext cx="5021182" cy="3290107"/>
          </a:xfrm>
        </p:spPr>
        <p:txBody>
          <a:bodyPr anchor="t">
            <a:normAutofit/>
          </a:bodyPr>
          <a:lstStyle/>
          <a:p>
            <a:r>
              <a:rPr lang="fr-FR" sz="6000">
                <a:solidFill>
                  <a:srgbClr val="FFFFFF"/>
                </a:solidFill>
              </a:rPr>
              <a:t>Tableau périodique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7870" y="5215695"/>
            <a:ext cx="5012031" cy="9907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z="2400">
                <a:solidFill>
                  <a:srgbClr val="FFFFFF"/>
                </a:solidFill>
              </a:rPr>
              <a:t>Fait par Alexis Lachance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83ACD7B-DA02-FD42-32C6-D19DCE0F5795}"/>
              </a:ext>
            </a:extLst>
          </p:cNvPr>
          <p:cNvSpPr/>
          <p:nvPr/>
        </p:nvSpPr>
        <p:spPr>
          <a:xfrm>
            <a:off x="396528" y="458638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C4D668-BBC3-78A0-6F3E-E97975611323}"/>
              </a:ext>
            </a:extLst>
          </p:cNvPr>
          <p:cNvSpPr/>
          <p:nvPr/>
        </p:nvSpPr>
        <p:spPr>
          <a:xfrm>
            <a:off x="8821658" y="2183919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AFF834-BCE7-16ED-1F56-8613F31986A7}"/>
              </a:ext>
            </a:extLst>
          </p:cNvPr>
          <p:cNvSpPr/>
          <p:nvPr/>
        </p:nvSpPr>
        <p:spPr>
          <a:xfrm>
            <a:off x="7671465" y="2227048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0D8DF83-C911-0779-CF4D-78EE670FEAA1}"/>
              </a:ext>
            </a:extLst>
          </p:cNvPr>
          <p:cNvSpPr/>
          <p:nvPr/>
        </p:nvSpPr>
        <p:spPr>
          <a:xfrm>
            <a:off x="5371087" y="2227046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F73C677-33B6-CD97-956C-62EF5259A65A}"/>
              </a:ext>
            </a:extLst>
          </p:cNvPr>
          <p:cNvSpPr/>
          <p:nvPr/>
        </p:nvSpPr>
        <p:spPr>
          <a:xfrm>
            <a:off x="6521275" y="2227045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1A1A7DF-8B80-F3A1-0301-E81FCE56AD14}"/>
              </a:ext>
            </a:extLst>
          </p:cNvPr>
          <p:cNvSpPr/>
          <p:nvPr/>
        </p:nvSpPr>
        <p:spPr>
          <a:xfrm>
            <a:off x="4220897" y="2227045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8DBEF5-BDF2-EB4D-8EEE-7B2C71D17E83}"/>
              </a:ext>
            </a:extLst>
          </p:cNvPr>
          <p:cNvSpPr/>
          <p:nvPr/>
        </p:nvSpPr>
        <p:spPr>
          <a:xfrm>
            <a:off x="3070708" y="2227045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1FF3316-7EBE-ACA9-5E70-F4F08DE10D6D}"/>
              </a:ext>
            </a:extLst>
          </p:cNvPr>
          <p:cNvSpPr/>
          <p:nvPr/>
        </p:nvSpPr>
        <p:spPr>
          <a:xfrm>
            <a:off x="1546707" y="5160025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B289B0B-A3C4-F513-DA90-D1DF3A41EF1A}"/>
              </a:ext>
            </a:extLst>
          </p:cNvPr>
          <p:cNvSpPr/>
          <p:nvPr/>
        </p:nvSpPr>
        <p:spPr>
          <a:xfrm>
            <a:off x="396518" y="5160025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749D883-5CBF-88A7-5C73-959963D4C17A}"/>
              </a:ext>
            </a:extLst>
          </p:cNvPr>
          <p:cNvSpPr/>
          <p:nvPr/>
        </p:nvSpPr>
        <p:spPr>
          <a:xfrm>
            <a:off x="1546705" y="3679156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0821995-1F6F-3CB8-5351-9BDC8BC6869C}"/>
              </a:ext>
            </a:extLst>
          </p:cNvPr>
          <p:cNvSpPr/>
          <p:nvPr/>
        </p:nvSpPr>
        <p:spPr>
          <a:xfrm>
            <a:off x="1546705" y="2198287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EDDB01-D182-FFA5-9E05-0C2F99E7A04A}"/>
              </a:ext>
            </a:extLst>
          </p:cNvPr>
          <p:cNvSpPr/>
          <p:nvPr/>
        </p:nvSpPr>
        <p:spPr>
          <a:xfrm>
            <a:off x="396516" y="2198287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DA3BFC-3B8F-328D-ECF0-7933260FDA25}"/>
              </a:ext>
            </a:extLst>
          </p:cNvPr>
          <p:cNvSpPr/>
          <p:nvPr/>
        </p:nvSpPr>
        <p:spPr>
          <a:xfrm>
            <a:off x="396516" y="3664776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0E56B44-817D-9CD0-2A26-4E26C2C7D55A}"/>
              </a:ext>
            </a:extLst>
          </p:cNvPr>
          <p:cNvSpPr/>
          <p:nvPr/>
        </p:nvSpPr>
        <p:spPr>
          <a:xfrm>
            <a:off x="8879167" y="3679163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8D066F6-9494-164F-ED7F-310FC459537D}"/>
              </a:ext>
            </a:extLst>
          </p:cNvPr>
          <p:cNvSpPr/>
          <p:nvPr/>
        </p:nvSpPr>
        <p:spPr>
          <a:xfrm>
            <a:off x="7700219" y="3693537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737CEA-EFB7-14EA-AE13-7C536870A737}"/>
              </a:ext>
            </a:extLst>
          </p:cNvPr>
          <p:cNvSpPr/>
          <p:nvPr/>
        </p:nvSpPr>
        <p:spPr>
          <a:xfrm>
            <a:off x="5399840" y="3693535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ED117F6-9A1B-190E-AB11-A9F01783A7E7}"/>
              </a:ext>
            </a:extLst>
          </p:cNvPr>
          <p:cNvSpPr/>
          <p:nvPr/>
        </p:nvSpPr>
        <p:spPr>
          <a:xfrm>
            <a:off x="6550028" y="3693534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38B3327-BD42-857F-D587-24D550342B51}"/>
              </a:ext>
            </a:extLst>
          </p:cNvPr>
          <p:cNvSpPr/>
          <p:nvPr/>
        </p:nvSpPr>
        <p:spPr>
          <a:xfrm>
            <a:off x="4249650" y="3693534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C4E527B-51B7-B7A2-0F0A-BD2295FDCCD7}"/>
              </a:ext>
            </a:extLst>
          </p:cNvPr>
          <p:cNvSpPr/>
          <p:nvPr/>
        </p:nvSpPr>
        <p:spPr>
          <a:xfrm>
            <a:off x="3099462" y="3693534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CF768F-F4A3-D0DB-C1ED-A2995C415982}"/>
              </a:ext>
            </a:extLst>
          </p:cNvPr>
          <p:cNvSpPr/>
          <p:nvPr/>
        </p:nvSpPr>
        <p:spPr>
          <a:xfrm>
            <a:off x="8821660" y="746184"/>
            <a:ext cx="1158240" cy="14782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933F161B-C356-3321-BB0D-82A4843A93AB}"/>
              </a:ext>
            </a:extLst>
          </p:cNvPr>
          <p:cNvSpPr txBox="1"/>
          <p:nvPr/>
        </p:nvSpPr>
        <p:spPr>
          <a:xfrm>
            <a:off x="395090" y="899160"/>
            <a:ext cx="114645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1            1</a:t>
            </a:r>
          </a:p>
          <a:p>
            <a:r>
              <a:rPr lang="fr-FR" dirty="0"/>
              <a:t>        H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2E37C513-17C7-0490-D994-744F7BB296AE}"/>
              </a:ext>
            </a:extLst>
          </p:cNvPr>
          <p:cNvSpPr txBox="1"/>
          <p:nvPr/>
        </p:nvSpPr>
        <p:spPr>
          <a:xfrm>
            <a:off x="9052560" y="1112520"/>
            <a:ext cx="173736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2      4</a:t>
            </a:r>
          </a:p>
          <a:p>
            <a:r>
              <a:rPr lang="fr-FR" dirty="0"/>
              <a:t>    He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DF831F3A-0746-E2DA-2758-FB417039F37B}"/>
              </a:ext>
            </a:extLst>
          </p:cNvPr>
          <p:cNvSpPr txBox="1"/>
          <p:nvPr/>
        </p:nvSpPr>
        <p:spPr>
          <a:xfrm>
            <a:off x="716280" y="2575560"/>
            <a:ext cx="86868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3       7</a:t>
            </a:r>
          </a:p>
          <a:p>
            <a:r>
              <a:rPr lang="fr-FR" dirty="0"/>
              <a:t>    Li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376D72DF-94BB-856B-1AD5-747D98FE2AC8}"/>
              </a:ext>
            </a:extLst>
          </p:cNvPr>
          <p:cNvSpPr txBox="1"/>
          <p:nvPr/>
        </p:nvSpPr>
        <p:spPr>
          <a:xfrm>
            <a:off x="1920240" y="2712720"/>
            <a:ext cx="94488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4         9</a:t>
            </a:r>
          </a:p>
          <a:p>
            <a:r>
              <a:rPr lang="fr-FR" dirty="0"/>
              <a:t>     Be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0E868A0-D213-43E7-23EC-9BAF1958869C}"/>
              </a:ext>
            </a:extLst>
          </p:cNvPr>
          <p:cNvSpPr txBox="1"/>
          <p:nvPr/>
        </p:nvSpPr>
        <p:spPr>
          <a:xfrm>
            <a:off x="3352800" y="2577286"/>
            <a:ext cx="89657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5      11</a:t>
            </a:r>
          </a:p>
          <a:p>
            <a:r>
              <a:rPr lang="fr-FR" dirty="0"/>
              <a:t>     B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80B81D61-017A-5391-E2A9-6B3B363650CC}"/>
              </a:ext>
            </a:extLst>
          </p:cNvPr>
          <p:cNvSpPr txBox="1"/>
          <p:nvPr/>
        </p:nvSpPr>
        <p:spPr>
          <a:xfrm>
            <a:off x="4693920" y="2715308"/>
            <a:ext cx="91411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6     12</a:t>
            </a:r>
          </a:p>
          <a:p>
            <a:r>
              <a:rPr lang="fr-FR" dirty="0"/>
              <a:t>     C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53F990FA-C5D2-11D7-8E94-9758C17CFFC4}"/>
              </a:ext>
            </a:extLst>
          </p:cNvPr>
          <p:cNvSpPr txBox="1"/>
          <p:nvPr/>
        </p:nvSpPr>
        <p:spPr>
          <a:xfrm>
            <a:off x="5610908" y="2714446"/>
            <a:ext cx="9319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7    14</a:t>
            </a:r>
          </a:p>
          <a:p>
            <a:r>
              <a:rPr lang="fr-FR" dirty="0"/>
              <a:t>    N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59BE1470-54B2-C402-4074-53C0A70159B8}"/>
              </a:ext>
            </a:extLst>
          </p:cNvPr>
          <p:cNvSpPr txBox="1"/>
          <p:nvPr/>
        </p:nvSpPr>
        <p:spPr>
          <a:xfrm>
            <a:off x="6690360" y="2529840"/>
            <a:ext cx="9144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8      16</a:t>
            </a:r>
          </a:p>
          <a:p>
            <a:r>
              <a:rPr lang="fr-FR" dirty="0"/>
              <a:t>      O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CC91B5FF-28CF-4F53-894A-66C55C6447A7}"/>
              </a:ext>
            </a:extLst>
          </p:cNvPr>
          <p:cNvSpPr txBox="1"/>
          <p:nvPr/>
        </p:nvSpPr>
        <p:spPr>
          <a:xfrm>
            <a:off x="7955280" y="2577286"/>
            <a:ext cx="91094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9      10</a:t>
            </a:r>
          </a:p>
          <a:p>
            <a:r>
              <a:rPr lang="fr-FR" dirty="0"/>
              <a:t>     F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E37F9CD5-480F-6E6D-7248-B495832A58A6}"/>
              </a:ext>
            </a:extLst>
          </p:cNvPr>
          <p:cNvSpPr txBox="1"/>
          <p:nvPr/>
        </p:nvSpPr>
        <p:spPr>
          <a:xfrm>
            <a:off x="8961120" y="2346960"/>
            <a:ext cx="10058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10     20</a:t>
            </a:r>
          </a:p>
          <a:p>
            <a:r>
              <a:rPr lang="fr-FR" dirty="0"/>
              <a:t>      Ne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99E18EC7-7187-E4E7-05F3-F14E3F4F2569}"/>
              </a:ext>
            </a:extLst>
          </p:cNvPr>
          <p:cNvSpPr txBox="1"/>
          <p:nvPr/>
        </p:nvSpPr>
        <p:spPr>
          <a:xfrm>
            <a:off x="548640" y="3855720"/>
            <a:ext cx="115105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11       23  </a:t>
            </a:r>
          </a:p>
          <a:p>
            <a:r>
              <a:rPr lang="fr-FR" dirty="0"/>
              <a:t>      Na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43A7AA8A-B61C-4A7E-D881-AD80CF2E1B1D}"/>
              </a:ext>
            </a:extLst>
          </p:cNvPr>
          <p:cNvSpPr txBox="1"/>
          <p:nvPr/>
        </p:nvSpPr>
        <p:spPr>
          <a:xfrm>
            <a:off x="1917652" y="3854857"/>
            <a:ext cx="93625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12     24</a:t>
            </a:r>
          </a:p>
          <a:p>
            <a:r>
              <a:rPr lang="fr-FR" dirty="0"/>
              <a:t>      Mg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159A918A-B924-0432-A710-001DA15BF429}"/>
              </a:ext>
            </a:extLst>
          </p:cNvPr>
          <p:cNvSpPr txBox="1"/>
          <p:nvPr/>
        </p:nvSpPr>
        <p:spPr>
          <a:xfrm>
            <a:off x="3356250" y="3860034"/>
            <a:ext cx="90145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13    27</a:t>
            </a:r>
          </a:p>
          <a:p>
            <a:r>
              <a:rPr lang="fr-FR" dirty="0"/>
              <a:t>      Al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E3A6F9AF-D37F-68BE-6D25-DCDC84609331}"/>
              </a:ext>
            </a:extLst>
          </p:cNvPr>
          <p:cNvSpPr txBox="1"/>
          <p:nvPr/>
        </p:nvSpPr>
        <p:spPr>
          <a:xfrm>
            <a:off x="4328160" y="3870960"/>
            <a:ext cx="10058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14      28</a:t>
            </a:r>
          </a:p>
          <a:p>
            <a:r>
              <a:rPr lang="fr-FR" dirty="0"/>
              <a:t>      Si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BA8A3C11-B966-849D-D729-14662981430D}"/>
              </a:ext>
            </a:extLst>
          </p:cNvPr>
          <p:cNvSpPr txBox="1"/>
          <p:nvPr/>
        </p:nvSpPr>
        <p:spPr>
          <a:xfrm>
            <a:off x="5654040" y="3977640"/>
            <a:ext cx="85344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15   31</a:t>
            </a:r>
          </a:p>
          <a:p>
            <a:r>
              <a:rPr lang="fr-FR" dirty="0"/>
              <a:t>     P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CA70315E-7C22-4D05-894C-85DC941EC7EC}"/>
              </a:ext>
            </a:extLst>
          </p:cNvPr>
          <p:cNvSpPr txBox="1"/>
          <p:nvPr/>
        </p:nvSpPr>
        <p:spPr>
          <a:xfrm>
            <a:off x="6797040" y="3840480"/>
            <a:ext cx="88392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16   32</a:t>
            </a:r>
          </a:p>
          <a:p>
            <a:r>
              <a:rPr lang="fr-FR" dirty="0"/>
              <a:t>      S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22C16CD0-000F-452F-40F8-B3487A150CC9}"/>
              </a:ext>
            </a:extLst>
          </p:cNvPr>
          <p:cNvSpPr txBox="1"/>
          <p:nvPr/>
        </p:nvSpPr>
        <p:spPr>
          <a:xfrm>
            <a:off x="7729556" y="3975052"/>
            <a:ext cx="115363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17     35</a:t>
            </a:r>
          </a:p>
          <a:p>
            <a:r>
              <a:rPr lang="fr-FR" dirty="0"/>
              <a:t>      Cl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053FCD14-EDFF-7E4B-2B50-FE0547FFA20F}"/>
              </a:ext>
            </a:extLst>
          </p:cNvPr>
          <p:cNvSpPr txBox="1"/>
          <p:nvPr/>
        </p:nvSpPr>
        <p:spPr>
          <a:xfrm>
            <a:off x="8962846" y="3872686"/>
            <a:ext cx="114702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18      40</a:t>
            </a:r>
          </a:p>
          <a:p>
            <a:r>
              <a:rPr lang="fr-FR" dirty="0"/>
              <a:t>Ar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8E103759-8966-2367-B1E6-003CDF9B8CB0}"/>
              </a:ext>
            </a:extLst>
          </p:cNvPr>
          <p:cNvSpPr txBox="1"/>
          <p:nvPr/>
        </p:nvSpPr>
        <p:spPr>
          <a:xfrm>
            <a:off x="392215" y="5185051"/>
            <a:ext cx="11452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19      39</a:t>
            </a:r>
          </a:p>
          <a:p>
            <a:r>
              <a:rPr lang="fr-FR" dirty="0"/>
              <a:t>       K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6911DB42-4B59-6A06-EE9C-79806F0D0F08}"/>
              </a:ext>
            </a:extLst>
          </p:cNvPr>
          <p:cNvSpPr txBox="1"/>
          <p:nvPr/>
        </p:nvSpPr>
        <p:spPr>
          <a:xfrm>
            <a:off x="1693366" y="5288280"/>
            <a:ext cx="101245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20     40</a:t>
            </a:r>
          </a:p>
          <a:p>
            <a:r>
              <a:rPr lang="fr-FR" dirty="0"/>
              <a:t>     Ca</a:t>
            </a:r>
          </a:p>
        </p:txBody>
      </p:sp>
    </p:spTree>
    <p:extLst>
      <p:ext uri="{BB962C8B-B14F-4D97-AF65-F5344CB8AC3E}">
        <p14:creationId xmlns:p14="http://schemas.microsoft.com/office/powerpoint/2010/main" val="1415412935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GestaltVTI</vt:lpstr>
      <vt:lpstr>Tableau périodique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131</cp:revision>
  <dcterms:created xsi:type="dcterms:W3CDTF">2026-02-05T18:47:19Z</dcterms:created>
  <dcterms:modified xsi:type="dcterms:W3CDTF">2026-02-05T19:11:04Z</dcterms:modified>
</cp:coreProperties>
</file>