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4BE105-0BA8-4880-8CBE-1827BA2B03B0}" v="22" dt="2025-01-21T15:24:18.120"/>
    <p1510:client id="{FF40A924-C43B-420B-A947-D1B2D542F101}" v="77" dt="2025-01-21T15:20:11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3"/>
                </a:solidFill>
              </a:rPr>
              <a:t>Adaptation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Alexis </a:t>
            </a:r>
            <a:r>
              <a:rPr lang="fr-FR" dirty="0" err="1"/>
              <a:t>laverdière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261C46-F455-DB77-A085-4E61AB3C1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1"/>
                </a:solidFill>
              </a:rPr>
              <a:t>Quel est le type de régime alimentaire ?</a:t>
            </a:r>
          </a:p>
        </p:txBody>
      </p:sp>
      <p:pic>
        <p:nvPicPr>
          <p:cNvPr id="4" name="Espace réservé du contenu 3" descr="Cardinal | Creatures of the World Wikia | Fandom">
            <a:extLst>
              <a:ext uri="{FF2B5EF4-FFF2-40B4-BE49-F238E27FC236}">
                <a16:creationId xmlns:a16="http://schemas.microsoft.com/office/drawing/2014/main" id="{E398E7F9-D9B7-C9AA-AAC8-EF6B81A7C9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449" y="2588628"/>
            <a:ext cx="2975214" cy="2293368"/>
          </a:xfr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299580A-ACBA-136E-FFC6-E888C7462F9F}"/>
              </a:ext>
            </a:extLst>
          </p:cNvPr>
          <p:cNvSpPr txBox="1"/>
          <p:nvPr/>
        </p:nvSpPr>
        <p:spPr>
          <a:xfrm>
            <a:off x="6373331" y="2581492"/>
            <a:ext cx="354931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800" b="1" dirty="0">
                <a:solidFill>
                  <a:srgbClr val="FF0000"/>
                </a:solidFill>
              </a:rPr>
              <a:t>granivores</a:t>
            </a:r>
          </a:p>
        </p:txBody>
      </p:sp>
      <p:pic>
        <p:nvPicPr>
          <p:cNvPr id="3" name="Image 2" descr="Voici 4 graines aux bienfaits insoupçonnés pour la santé !">
            <a:extLst>
              <a:ext uri="{FF2B5EF4-FFF2-40B4-BE49-F238E27FC236}">
                <a16:creationId xmlns:a16="http://schemas.microsoft.com/office/drawing/2014/main" id="{33CD8B15-644B-E77E-7322-029E21DC7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4986" y="3534674"/>
            <a:ext cx="2857500" cy="16002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1635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6FB6C-6244-F676-573A-CC842C848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8E592A-36CB-A1BD-39F0-A5004E767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4845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</vt:lpstr>
      <vt:lpstr>Quel est le type de régime alimentaire 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41</cp:revision>
  <dcterms:created xsi:type="dcterms:W3CDTF">2025-01-21T15:11:38Z</dcterms:created>
  <dcterms:modified xsi:type="dcterms:W3CDTF">2025-01-21T15:25:47Z</dcterms:modified>
</cp:coreProperties>
</file>